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5" r:id="rId1"/>
  </p:sldMasterIdLst>
  <p:notesMasterIdLst>
    <p:notesMasterId r:id="rId15"/>
  </p:notesMasterIdLst>
  <p:sldIdLst>
    <p:sldId id="256" r:id="rId2"/>
    <p:sldId id="267" r:id="rId3"/>
    <p:sldId id="257" r:id="rId4"/>
    <p:sldId id="268" r:id="rId5"/>
    <p:sldId id="260" r:id="rId6"/>
    <p:sldId id="269" r:id="rId7"/>
    <p:sldId id="261" r:id="rId8"/>
    <p:sldId id="262" r:id="rId9"/>
    <p:sldId id="264" r:id="rId10"/>
    <p:sldId id="270" r:id="rId11"/>
    <p:sldId id="263" r:id="rId12"/>
    <p:sldId id="265" r:id="rId13"/>
    <p:sldId id="26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C262DF-9E4E-6742-8C5F-6D15FD7F356D}" type="datetimeFigureOut">
              <a:rPr lang="en-US" smtClean="0"/>
              <a:t>4/24/22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D32C2A-4503-784E-900C-14EA577AC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31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B0F7D69-D93C-4C38-A23D-76E000D691CD}"/>
              </a:ext>
            </a:extLst>
          </p:cNvPr>
          <p:cNvSpPr/>
          <p:nvPr/>
        </p:nvSpPr>
        <p:spPr>
          <a:xfrm>
            <a:off x="0" y="0"/>
            <a:ext cx="3496422" cy="6858000"/>
          </a:xfrm>
          <a:custGeom>
            <a:avLst/>
            <a:gdLst>
              <a:gd name="connsiteX0" fmla="*/ 0 w 3496422"/>
              <a:gd name="connsiteY0" fmla="*/ 0 h 6858000"/>
              <a:gd name="connsiteX1" fmla="*/ 1873399 w 3496422"/>
              <a:gd name="connsiteY1" fmla="*/ 0 h 6858000"/>
              <a:gd name="connsiteX2" fmla="*/ 1895523 w 3496422"/>
              <a:gd name="connsiteY2" fmla="*/ 14997 h 6858000"/>
              <a:gd name="connsiteX3" fmla="*/ 3496422 w 3496422"/>
              <a:gd name="connsiteY3" fmla="*/ 3621656 h 6858000"/>
              <a:gd name="connsiteX4" fmla="*/ 1622072 w 3496422"/>
              <a:gd name="connsiteY4" fmla="*/ 6374814 h 6858000"/>
              <a:gd name="connsiteX5" fmla="*/ 1105424 w 3496422"/>
              <a:gd name="connsiteY5" fmla="*/ 6780599 h 6858000"/>
              <a:gd name="connsiteX6" fmla="*/ 993668 w 3496422"/>
              <a:gd name="connsiteY6" fmla="*/ 6858000 h 6858000"/>
              <a:gd name="connsiteX7" fmla="*/ 0 w 349642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4295" y="1346268"/>
            <a:ext cx="7060135" cy="3285207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5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2312" y="4631475"/>
            <a:ext cx="7052117" cy="1150200"/>
          </a:xfrm>
        </p:spPr>
        <p:txBody>
          <a:bodyPr lIns="109728" tIns="109728" rIns="109728" bIns="91440"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23E5C65-E22A-4865-9449-10140D62B6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54295" y="617415"/>
            <a:ext cx="7123723" cy="457200"/>
          </a:xfrm>
        </p:spPr>
        <p:txBody>
          <a:bodyPr/>
          <a:lstStyle>
            <a:lvl1pPr algn="l">
              <a:defRPr/>
            </a:lvl1pPr>
          </a:lstStyle>
          <a:p>
            <a:fld id="{8F1B01BA-B15D-2742-AA06-F76399557A9F}" type="datetime1">
              <a:rPr lang="en-US" smtClean="0"/>
              <a:t>4/24/22</a:t>
            </a:fld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EF9C3DE0-E7F5-4B4D-B5AF-CDE724CE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5" y="6170490"/>
            <a:ext cx="5588349" cy="457200"/>
          </a:xfrm>
        </p:spPr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48C1E146-840A-4217-B63E-62E5CF890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5600" y="6170490"/>
            <a:ext cx="1198829" cy="457200"/>
          </a:xfrm>
        </p:spPr>
        <p:txBody>
          <a:bodyPr/>
          <a:lstStyle>
            <a:lvl1pPr algn="r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CD419D4-EA9D-42D9-BF62-B07F0B7B672B}"/>
              </a:ext>
            </a:extLst>
          </p:cNvPr>
          <p:cNvSpPr/>
          <p:nvPr/>
        </p:nvSpPr>
        <p:spPr>
          <a:xfrm>
            <a:off x="1375409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C6FEC9B-9608-4181-A9E5-A1B80E72021C}"/>
              </a:ext>
            </a:extLst>
          </p:cNvPr>
          <p:cNvSpPr/>
          <p:nvPr/>
        </p:nvSpPr>
        <p:spPr>
          <a:xfrm>
            <a:off x="1155402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1564ED-F26F-451D-97D6-A6EC3E83FD55}"/>
              </a:ext>
            </a:extLst>
          </p:cNvPr>
          <p:cNvSpPr/>
          <p:nvPr/>
        </p:nvSpPr>
        <p:spPr>
          <a:xfrm>
            <a:off x="924161" y="0"/>
            <a:ext cx="2261351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15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397E4A-EB6A-4FA6-AA4F-69EA0C70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9CE36-25D1-6A43-B370-631852CE6BAF}" type="datetime1">
              <a:rPr lang="en-US" smtClean="0"/>
              <a:t>4/24/22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1A2F5D-7AC4-4F91-965A-7B6A45D6F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6E8B86-CDB8-482F-9D9F-1BFDA3638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0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0253414A-B8B9-9D4C-B038-B5833325155B}" type="datetime1">
              <a:rPr lang="en-US" smtClean="0"/>
              <a:t>4/24/22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id="{A1005B08-D2D4-455C-AA62-1200E43E7AF9}"/>
              </a:ext>
            </a:extLst>
          </p:cNvPr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1934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923EF53-7767-4C94-BEF6-D45292794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C3E57-FB13-BE41-8F6D-74D765B4850C}" type="datetime1">
              <a:rPr lang="en-US" smtClean="0"/>
              <a:t>4/24/22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CF12700-F905-4CFA-970C-C81E05A6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A1B1EE2-BCA3-432B-A32D-B04C7F1DD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467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84A89F5-6982-40AE-8108-88B93E85C8FF}"/>
              </a:ext>
            </a:extLst>
          </p:cNvPr>
          <p:cNvGrpSpPr/>
          <p:nvPr/>
        </p:nvGrpSpPr>
        <p:grpSpPr>
          <a:xfrm>
            <a:off x="3124577" y="0"/>
            <a:ext cx="4389519" cy="2916937"/>
            <a:chOff x="3124577" y="0"/>
            <a:chExt cx="4389519" cy="2916937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80BED93-E30B-4492-A268-84C33CA4F067}"/>
                </a:ext>
              </a:extLst>
            </p:cNvPr>
            <p:cNvSpPr/>
            <p:nvPr/>
          </p:nvSpPr>
          <p:spPr>
            <a:xfrm>
              <a:off x="3320637" y="0"/>
              <a:ext cx="4013331" cy="2742133"/>
            </a:xfrm>
            <a:custGeom>
              <a:avLst/>
              <a:gdLst>
                <a:gd name="connsiteX0" fmla="*/ 294151 w 4013331"/>
                <a:gd name="connsiteY0" fmla="*/ 0 h 2742133"/>
                <a:gd name="connsiteX1" fmla="*/ 3844057 w 4013331"/>
                <a:gd name="connsiteY1" fmla="*/ 0 h 2742133"/>
                <a:gd name="connsiteX2" fmla="*/ 3892490 w 4013331"/>
                <a:gd name="connsiteY2" fmla="*/ 131440 h 2742133"/>
                <a:gd name="connsiteX3" fmla="*/ 4013331 w 4013331"/>
                <a:gd name="connsiteY3" fmla="*/ 941251 h 2742133"/>
                <a:gd name="connsiteX4" fmla="*/ 3804827 w 4013331"/>
                <a:gd name="connsiteY4" fmla="*/ 1540292 h 2742133"/>
                <a:gd name="connsiteX5" fmla="*/ 3187498 w 4013331"/>
                <a:gd name="connsiteY5" fmla="*/ 2098087 h 2742133"/>
                <a:gd name="connsiteX6" fmla="*/ 3051769 w 4013331"/>
                <a:gd name="connsiteY6" fmla="*/ 2204787 h 2742133"/>
                <a:gd name="connsiteX7" fmla="*/ 1936476 w 4013331"/>
                <a:gd name="connsiteY7" fmla="*/ 2742133 h 2742133"/>
                <a:gd name="connsiteX8" fmla="*/ 467303 w 4013331"/>
                <a:gd name="connsiteY8" fmla="*/ 1868695 h 2742133"/>
                <a:gd name="connsiteX9" fmla="*/ 310732 w 4013331"/>
                <a:gd name="connsiteY9" fmla="*/ 1645244 h 2742133"/>
                <a:gd name="connsiteX10" fmla="*/ 0 w 4013331"/>
                <a:gd name="connsiteY10" fmla="*/ 941251 h 2742133"/>
                <a:gd name="connsiteX11" fmla="*/ 187749 w 4013331"/>
                <a:gd name="connsiteY11" fmla="*/ 183076 h 2742133"/>
                <a:gd name="connsiteX12" fmla="*/ 288888 w 4013331"/>
                <a:gd name="connsiteY12" fmla="*/ 7329 h 274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13331" h="2742133">
                  <a:moveTo>
                    <a:pt x="294151" y="0"/>
                  </a:moveTo>
                  <a:lnTo>
                    <a:pt x="3844057" y="0"/>
                  </a:lnTo>
                  <a:lnTo>
                    <a:pt x="3892490" y="131440"/>
                  </a:lnTo>
                  <a:cubicBezTo>
                    <a:pt x="3971777" y="378867"/>
                    <a:pt x="4013331" y="652783"/>
                    <a:pt x="4013331" y="941251"/>
                  </a:cubicBezTo>
                  <a:cubicBezTo>
                    <a:pt x="4013331" y="1171430"/>
                    <a:pt x="3948997" y="1356167"/>
                    <a:pt x="3804827" y="1540292"/>
                  </a:cubicBezTo>
                  <a:cubicBezTo>
                    <a:pt x="3654026" y="1732895"/>
                    <a:pt x="3427436" y="1910292"/>
                    <a:pt x="3187498" y="2098087"/>
                  </a:cubicBezTo>
                  <a:cubicBezTo>
                    <a:pt x="3143231" y="2132693"/>
                    <a:pt x="3097499" y="2168522"/>
                    <a:pt x="3051769" y="2204787"/>
                  </a:cubicBezTo>
                  <a:cubicBezTo>
                    <a:pt x="2642425" y="2529345"/>
                    <a:pt x="2343664" y="2742133"/>
                    <a:pt x="1936476" y="2742133"/>
                  </a:cubicBezTo>
                  <a:cubicBezTo>
                    <a:pt x="1316045" y="2742133"/>
                    <a:pt x="876647" y="2480932"/>
                    <a:pt x="467303" y="1868695"/>
                  </a:cubicBezTo>
                  <a:cubicBezTo>
                    <a:pt x="413736" y="1788559"/>
                    <a:pt x="361372" y="1715679"/>
                    <a:pt x="310732" y="1645244"/>
                  </a:cubicBezTo>
                  <a:cubicBezTo>
                    <a:pt x="100850" y="1353195"/>
                    <a:pt x="0" y="1201315"/>
                    <a:pt x="0" y="941251"/>
                  </a:cubicBezTo>
                  <a:cubicBezTo>
                    <a:pt x="0" y="683021"/>
                    <a:pt x="63214" y="427935"/>
                    <a:pt x="187749" y="183076"/>
                  </a:cubicBezTo>
                  <a:cubicBezTo>
                    <a:pt x="218215" y="123194"/>
                    <a:pt x="251953" y="64578"/>
                    <a:pt x="288888" y="7329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65F60C1-CD8B-4326-9B24-3D197CF382A6}"/>
                </a:ext>
              </a:extLst>
            </p:cNvPr>
            <p:cNvSpPr/>
            <p:nvPr/>
          </p:nvSpPr>
          <p:spPr>
            <a:xfrm>
              <a:off x="3566319" y="0"/>
              <a:ext cx="3401415" cy="2440484"/>
            </a:xfrm>
            <a:custGeom>
              <a:avLst/>
              <a:gdLst>
                <a:gd name="connsiteX0" fmla="*/ 332917 w 3401415"/>
                <a:gd name="connsiteY0" fmla="*/ 0 h 2440484"/>
                <a:gd name="connsiteX1" fmla="*/ 3207137 w 3401415"/>
                <a:gd name="connsiteY1" fmla="*/ 0 h 2440484"/>
                <a:gd name="connsiteX2" fmla="*/ 3242654 w 3401415"/>
                <a:gd name="connsiteY2" fmla="*/ 74937 h 2440484"/>
                <a:gd name="connsiteX3" fmla="*/ 3401415 w 3401415"/>
                <a:gd name="connsiteY3" fmla="*/ 914184 h 2440484"/>
                <a:gd name="connsiteX4" fmla="*/ 3224702 w 3401415"/>
                <a:gd name="connsiteY4" fmla="*/ 1421888 h 2440484"/>
                <a:gd name="connsiteX5" fmla="*/ 2701498 w 3401415"/>
                <a:gd name="connsiteY5" fmla="*/ 1894635 h 2440484"/>
                <a:gd name="connsiteX6" fmla="*/ 2586463 w 3401415"/>
                <a:gd name="connsiteY6" fmla="*/ 1985068 h 2440484"/>
                <a:gd name="connsiteX7" fmla="*/ 1641219 w 3401415"/>
                <a:gd name="connsiteY7" fmla="*/ 2440484 h 2440484"/>
                <a:gd name="connsiteX8" fmla="*/ 396053 w 3401415"/>
                <a:gd name="connsiteY8" fmla="*/ 1700219 h 2440484"/>
                <a:gd name="connsiteX9" fmla="*/ 263354 w 3401415"/>
                <a:gd name="connsiteY9" fmla="*/ 1510839 h 2440484"/>
                <a:gd name="connsiteX10" fmla="*/ 0 w 3401415"/>
                <a:gd name="connsiteY10" fmla="*/ 914184 h 2440484"/>
                <a:gd name="connsiteX11" fmla="*/ 159122 w 3401415"/>
                <a:gd name="connsiteY11" fmla="*/ 271610 h 2440484"/>
                <a:gd name="connsiteX12" fmla="*/ 244841 w 3401415"/>
                <a:gd name="connsiteY12" fmla="*/ 122658 h 244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01415" h="2440484">
                  <a:moveTo>
                    <a:pt x="332917" y="0"/>
                  </a:moveTo>
                  <a:lnTo>
                    <a:pt x="3207137" y="0"/>
                  </a:lnTo>
                  <a:lnTo>
                    <a:pt x="3242654" y="74937"/>
                  </a:lnTo>
                  <a:cubicBezTo>
                    <a:pt x="3346386" y="322243"/>
                    <a:pt x="3401415" y="608579"/>
                    <a:pt x="3401415" y="914184"/>
                  </a:cubicBezTo>
                  <a:cubicBezTo>
                    <a:pt x="3401415" y="1109268"/>
                    <a:pt x="3346890" y="1265837"/>
                    <a:pt x="3224702" y="1421888"/>
                  </a:cubicBezTo>
                  <a:cubicBezTo>
                    <a:pt x="3096894" y="1585125"/>
                    <a:pt x="2904852" y="1735475"/>
                    <a:pt x="2701498" y="1894635"/>
                  </a:cubicBezTo>
                  <a:cubicBezTo>
                    <a:pt x="2663980" y="1923966"/>
                    <a:pt x="2625221" y="1954332"/>
                    <a:pt x="2586463" y="1985068"/>
                  </a:cubicBezTo>
                  <a:cubicBezTo>
                    <a:pt x="2239532" y="2260140"/>
                    <a:pt x="1986324" y="2440484"/>
                    <a:pt x="1641219" y="2440484"/>
                  </a:cubicBezTo>
                  <a:cubicBezTo>
                    <a:pt x="1115386" y="2440484"/>
                    <a:pt x="742984" y="2219109"/>
                    <a:pt x="396053" y="1700219"/>
                  </a:cubicBezTo>
                  <a:cubicBezTo>
                    <a:pt x="350653" y="1632303"/>
                    <a:pt x="306273" y="1570535"/>
                    <a:pt x="263354" y="1510839"/>
                  </a:cubicBezTo>
                  <a:cubicBezTo>
                    <a:pt x="85473" y="1263318"/>
                    <a:pt x="0" y="1134597"/>
                    <a:pt x="0" y="914184"/>
                  </a:cubicBezTo>
                  <a:cubicBezTo>
                    <a:pt x="0" y="695327"/>
                    <a:pt x="53576" y="479135"/>
                    <a:pt x="159122" y="271610"/>
                  </a:cubicBezTo>
                  <a:cubicBezTo>
                    <a:pt x="184943" y="220858"/>
                    <a:pt x="213538" y="171179"/>
                    <a:pt x="244841" y="122658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511D06-104E-440E-8049-4CDCE4B87E96}"/>
                </a:ext>
              </a:extLst>
            </p:cNvPr>
            <p:cNvSpPr/>
            <p:nvPr/>
          </p:nvSpPr>
          <p:spPr>
            <a:xfrm>
              <a:off x="3232490" y="0"/>
              <a:ext cx="4164597" cy="2817185"/>
            </a:xfrm>
            <a:custGeom>
              <a:avLst/>
              <a:gdLst>
                <a:gd name="connsiteX0" fmla="*/ 237339 w 4130517"/>
                <a:gd name="connsiteY0" fmla="*/ 0 h 2806419"/>
                <a:gd name="connsiteX1" fmla="*/ 3997489 w 4130517"/>
                <a:gd name="connsiteY1" fmla="*/ 0 h 2806419"/>
                <a:gd name="connsiteX2" fmla="*/ 4006148 w 4130517"/>
                <a:gd name="connsiteY2" fmla="*/ 24333 h 2806419"/>
                <a:gd name="connsiteX3" fmla="*/ 4130517 w 4130517"/>
                <a:gd name="connsiteY3" fmla="*/ 887307 h 2806419"/>
                <a:gd name="connsiteX4" fmla="*/ 3915925 w 4130517"/>
                <a:gd name="connsiteY4" fmla="*/ 1525677 h 2806419"/>
                <a:gd name="connsiteX5" fmla="*/ 3280571 w 4130517"/>
                <a:gd name="connsiteY5" fmla="*/ 2120090 h 2806419"/>
                <a:gd name="connsiteX6" fmla="*/ 3140878 w 4130517"/>
                <a:gd name="connsiteY6" fmla="*/ 2233796 h 2806419"/>
                <a:gd name="connsiteX7" fmla="*/ 1993019 w 4130517"/>
                <a:gd name="connsiteY7" fmla="*/ 2806419 h 2806419"/>
                <a:gd name="connsiteX8" fmla="*/ 480948 w 4130517"/>
                <a:gd name="connsiteY8" fmla="*/ 1875638 h 2806419"/>
                <a:gd name="connsiteX9" fmla="*/ 319805 w 4130517"/>
                <a:gd name="connsiteY9" fmla="*/ 1637519 h 2806419"/>
                <a:gd name="connsiteX10" fmla="*/ 0 w 4130517"/>
                <a:gd name="connsiteY10" fmla="*/ 887307 h 2806419"/>
                <a:gd name="connsiteX11" fmla="*/ 193231 w 4130517"/>
                <a:gd name="connsiteY11" fmla="*/ 79360 h 280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30517" h="2806419">
                  <a:moveTo>
                    <a:pt x="237339" y="0"/>
                  </a:moveTo>
                  <a:lnTo>
                    <a:pt x="3997489" y="0"/>
                  </a:lnTo>
                  <a:lnTo>
                    <a:pt x="4006148" y="24333"/>
                  </a:lnTo>
                  <a:cubicBezTo>
                    <a:pt x="4087750" y="288004"/>
                    <a:pt x="4130517" y="579903"/>
                    <a:pt x="4130517" y="887307"/>
                  </a:cubicBezTo>
                  <a:cubicBezTo>
                    <a:pt x="4130517" y="1132599"/>
                    <a:pt x="4064304" y="1329464"/>
                    <a:pt x="3915925" y="1525677"/>
                  </a:cubicBezTo>
                  <a:cubicBezTo>
                    <a:pt x="3760721" y="1730924"/>
                    <a:pt x="3527514" y="1919967"/>
                    <a:pt x="3280571" y="2120090"/>
                  </a:cubicBezTo>
                  <a:cubicBezTo>
                    <a:pt x="3235011" y="2156968"/>
                    <a:pt x="3187944" y="2195151"/>
                    <a:pt x="3140878" y="2233796"/>
                  </a:cubicBezTo>
                  <a:cubicBezTo>
                    <a:pt x="2719582" y="2579662"/>
                    <a:pt x="2412097" y="2806419"/>
                    <a:pt x="1993019" y="2806419"/>
                  </a:cubicBezTo>
                  <a:cubicBezTo>
                    <a:pt x="1354472" y="2806419"/>
                    <a:pt x="902244" y="2528070"/>
                    <a:pt x="480948" y="1875638"/>
                  </a:cubicBezTo>
                  <a:cubicBezTo>
                    <a:pt x="425816" y="1790244"/>
                    <a:pt x="371924" y="1712578"/>
                    <a:pt x="319805" y="1637519"/>
                  </a:cubicBezTo>
                  <a:cubicBezTo>
                    <a:pt x="103795" y="1326296"/>
                    <a:pt x="0" y="1164446"/>
                    <a:pt x="0" y="887307"/>
                  </a:cubicBezTo>
                  <a:cubicBezTo>
                    <a:pt x="0" y="612125"/>
                    <a:pt x="65060" y="340293"/>
                    <a:pt x="193231" y="7936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64F6B39-7B0A-4839-9F52-1FFA2044F248}"/>
                </a:ext>
              </a:extLst>
            </p:cNvPr>
            <p:cNvSpPr/>
            <p:nvPr/>
          </p:nvSpPr>
          <p:spPr>
            <a:xfrm>
              <a:off x="3124577" y="0"/>
              <a:ext cx="4389519" cy="2916937"/>
            </a:xfrm>
            <a:custGeom>
              <a:avLst/>
              <a:gdLst>
                <a:gd name="connsiteX0" fmla="*/ 208215 w 4389519"/>
                <a:gd name="connsiteY0" fmla="*/ 0 h 2916937"/>
                <a:gd name="connsiteX1" fmla="*/ 4284014 w 4389519"/>
                <a:gd name="connsiteY1" fmla="*/ 0 h 2916937"/>
                <a:gd name="connsiteX2" fmla="*/ 4335794 w 4389519"/>
                <a:gd name="connsiteY2" fmla="*/ 207911 h 2916937"/>
                <a:gd name="connsiteX3" fmla="*/ 4376420 w 4389519"/>
                <a:gd name="connsiteY3" fmla="*/ 1078865 h 2916937"/>
                <a:gd name="connsiteX4" fmla="*/ 4090147 w 4389519"/>
                <a:gd name="connsiteY4" fmla="*/ 1734728 h 2916937"/>
                <a:gd name="connsiteX5" fmla="*/ 3362552 w 4389519"/>
                <a:gd name="connsiteY5" fmla="*/ 2305097 h 2916937"/>
                <a:gd name="connsiteX6" fmla="*/ 3204152 w 4389519"/>
                <a:gd name="connsiteY6" fmla="*/ 2412521 h 2916937"/>
                <a:gd name="connsiteX7" fmla="*/ 1936072 w 4389519"/>
                <a:gd name="connsiteY7" fmla="*/ 2912360 h 2916937"/>
                <a:gd name="connsiteX8" fmla="*/ 421690 w 4389519"/>
                <a:gd name="connsiteY8" fmla="*/ 1787063 h 2916937"/>
                <a:gd name="connsiteX9" fmla="*/ 273167 w 4389519"/>
                <a:gd name="connsiteY9" fmla="*/ 1520080 h 2916937"/>
                <a:gd name="connsiteX10" fmla="*/ 4118 w 4389519"/>
                <a:gd name="connsiteY10" fmla="*/ 696338 h 2916937"/>
                <a:gd name="connsiteX11" fmla="*/ 175984 w 4389519"/>
                <a:gd name="connsiteY11" fmla="*/ 60381 h 291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89519" h="2916937">
                  <a:moveTo>
                    <a:pt x="208215" y="0"/>
                  </a:moveTo>
                  <a:lnTo>
                    <a:pt x="4284014" y="0"/>
                  </a:lnTo>
                  <a:lnTo>
                    <a:pt x="4335794" y="207911"/>
                  </a:lnTo>
                  <a:cubicBezTo>
                    <a:pt x="4388748" y="479686"/>
                    <a:pt x="4403109" y="773803"/>
                    <a:pt x="4376420" y="1078865"/>
                  </a:cubicBezTo>
                  <a:cubicBezTo>
                    <a:pt x="4353703" y="1338514"/>
                    <a:pt x="4265383" y="1540772"/>
                    <a:pt x="4090147" y="1734728"/>
                  </a:cubicBezTo>
                  <a:cubicBezTo>
                    <a:pt x="3906850" y="1937616"/>
                    <a:pt x="3642485" y="2116128"/>
                    <a:pt x="3362552" y="2305097"/>
                  </a:cubicBezTo>
                  <a:cubicBezTo>
                    <a:pt x="3310910" y="2339914"/>
                    <a:pt x="3257553" y="2375972"/>
                    <a:pt x="3204152" y="2412521"/>
                  </a:cubicBezTo>
                  <a:cubicBezTo>
                    <a:pt x="2726165" y="2739616"/>
                    <a:pt x="2379682" y="2951171"/>
                    <a:pt x="1936072" y="2912360"/>
                  </a:cubicBezTo>
                  <a:cubicBezTo>
                    <a:pt x="1260148" y="2853224"/>
                    <a:pt x="807225" y="2516700"/>
                    <a:pt x="421690" y="1787063"/>
                  </a:cubicBezTo>
                  <a:cubicBezTo>
                    <a:pt x="371240" y="1691563"/>
                    <a:pt x="321385" y="1604361"/>
                    <a:pt x="273167" y="1520080"/>
                  </a:cubicBezTo>
                  <a:cubicBezTo>
                    <a:pt x="73334" y="1170636"/>
                    <a:pt x="-21548" y="989700"/>
                    <a:pt x="4118" y="696338"/>
                  </a:cubicBezTo>
                  <a:cubicBezTo>
                    <a:pt x="23232" y="477870"/>
                    <a:pt x="80908" y="264786"/>
                    <a:pt x="175984" y="60381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3099122-D80B-4389-A1CF-52C635217F4B}"/>
              </a:ext>
            </a:extLst>
          </p:cNvPr>
          <p:cNvGrpSpPr/>
          <p:nvPr/>
        </p:nvGrpSpPr>
        <p:grpSpPr>
          <a:xfrm>
            <a:off x="8122942" y="0"/>
            <a:ext cx="4069058" cy="3547008"/>
            <a:chOff x="8122942" y="0"/>
            <a:chExt cx="4069058" cy="354700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A535D59-CDAA-4AA9-84AC-A6142E857FE2}"/>
                </a:ext>
              </a:extLst>
            </p:cNvPr>
            <p:cNvSpPr/>
            <p:nvPr/>
          </p:nvSpPr>
          <p:spPr>
            <a:xfrm>
              <a:off x="8122942" y="0"/>
              <a:ext cx="4069058" cy="3547008"/>
            </a:xfrm>
            <a:custGeom>
              <a:avLst/>
              <a:gdLst>
                <a:gd name="connsiteX0" fmla="*/ 305212 w 4069058"/>
                <a:gd name="connsiteY0" fmla="*/ 0 h 3547008"/>
                <a:gd name="connsiteX1" fmla="*/ 4069058 w 4069058"/>
                <a:gd name="connsiteY1" fmla="*/ 0 h 3547008"/>
                <a:gd name="connsiteX2" fmla="*/ 4069058 w 4069058"/>
                <a:gd name="connsiteY2" fmla="*/ 2865785 h 3547008"/>
                <a:gd name="connsiteX3" fmla="*/ 3996814 w 4069058"/>
                <a:gd name="connsiteY3" fmla="*/ 2947457 h 3547008"/>
                <a:gd name="connsiteX4" fmla="*/ 2732780 w 4069058"/>
                <a:gd name="connsiteY4" fmla="*/ 3541640 h 3547008"/>
                <a:gd name="connsiteX5" fmla="*/ 1317550 w 4069058"/>
                <a:gd name="connsiteY5" fmla="*/ 3015110 h 3547008"/>
                <a:gd name="connsiteX6" fmla="*/ 1140977 w 4069058"/>
                <a:gd name="connsiteY6" fmla="*/ 2901419 h 3547008"/>
                <a:gd name="connsiteX7" fmla="*/ 330269 w 4069058"/>
                <a:gd name="connsiteY7" fmla="*/ 2297252 h 3547008"/>
                <a:gd name="connsiteX8" fmla="*/ 13299 w 4069058"/>
                <a:gd name="connsiteY8" fmla="*/ 1599966 h 3547008"/>
                <a:gd name="connsiteX9" fmla="*/ 217457 w 4069058"/>
                <a:gd name="connsiteY9" fmla="*/ 178659 h 354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9058" h="3547008">
                  <a:moveTo>
                    <a:pt x="305212" y="0"/>
                  </a:moveTo>
                  <a:lnTo>
                    <a:pt x="4069058" y="0"/>
                  </a:lnTo>
                  <a:lnTo>
                    <a:pt x="4069058" y="2865785"/>
                  </a:lnTo>
                  <a:lnTo>
                    <a:pt x="3996814" y="2947457"/>
                  </a:lnTo>
                  <a:cubicBezTo>
                    <a:pt x="3654887" y="3311545"/>
                    <a:pt x="3252443" y="3496175"/>
                    <a:pt x="2732780" y="3541640"/>
                  </a:cubicBezTo>
                  <a:cubicBezTo>
                    <a:pt x="2236701" y="3585041"/>
                    <a:pt x="1850359" y="3361306"/>
                    <a:pt x="1317550" y="3015110"/>
                  </a:cubicBezTo>
                  <a:cubicBezTo>
                    <a:pt x="1258026" y="2976425"/>
                    <a:pt x="1198546" y="2938265"/>
                    <a:pt x="1140977" y="2901419"/>
                  </a:cubicBezTo>
                  <a:cubicBezTo>
                    <a:pt x="828927" y="2701433"/>
                    <a:pt x="534230" y="2512513"/>
                    <a:pt x="330269" y="2297252"/>
                  </a:cubicBezTo>
                  <a:cubicBezTo>
                    <a:pt x="135278" y="2091465"/>
                    <a:pt x="37487" y="1876435"/>
                    <a:pt x="13299" y="1599966"/>
                  </a:cubicBezTo>
                  <a:cubicBezTo>
                    <a:pt x="-32170" y="1080250"/>
                    <a:pt x="39709" y="589889"/>
                    <a:pt x="217457" y="178659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6948CC-6D51-4092-887C-B0664DC102C7}"/>
                </a:ext>
              </a:extLst>
            </p:cNvPr>
            <p:cNvSpPr/>
            <p:nvPr/>
          </p:nvSpPr>
          <p:spPr>
            <a:xfrm flipH="1">
              <a:off x="8319994" y="0"/>
              <a:ext cx="3872006" cy="3321595"/>
            </a:xfrm>
            <a:custGeom>
              <a:avLst/>
              <a:gdLst>
                <a:gd name="connsiteX0" fmla="*/ 3466434 w 3872006"/>
                <a:gd name="connsiteY0" fmla="*/ 0 h 3321595"/>
                <a:gd name="connsiteX1" fmla="*/ 65800 w 3872006"/>
                <a:gd name="connsiteY1" fmla="*/ 0 h 3321595"/>
                <a:gd name="connsiteX2" fmla="*/ 0 w 3872006"/>
                <a:gd name="connsiteY2" fmla="*/ 59511 h 3321595"/>
                <a:gd name="connsiteX3" fmla="*/ 0 w 3872006"/>
                <a:gd name="connsiteY3" fmla="*/ 2518435 h 3321595"/>
                <a:gd name="connsiteX4" fmla="*/ 80122 w 3872006"/>
                <a:gd name="connsiteY4" fmla="*/ 2618704 h 3321595"/>
                <a:gd name="connsiteX5" fmla="*/ 1549501 w 3872006"/>
                <a:gd name="connsiteY5" fmla="*/ 3321595 h 3321595"/>
                <a:gd name="connsiteX6" fmla="*/ 2796711 w 3872006"/>
                <a:gd name="connsiteY6" fmla="*/ 2749441 h 3321595"/>
                <a:gd name="connsiteX7" fmla="*/ 2948494 w 3872006"/>
                <a:gd name="connsiteY7" fmla="*/ 2635829 h 3321595"/>
                <a:gd name="connsiteX8" fmla="*/ 3638840 w 3872006"/>
                <a:gd name="connsiteY8" fmla="*/ 2041901 h 3321595"/>
                <a:gd name="connsiteX9" fmla="*/ 3872006 w 3872006"/>
                <a:gd name="connsiteY9" fmla="*/ 1404055 h 3321595"/>
                <a:gd name="connsiteX10" fmla="*/ 3467973 w 3872006"/>
                <a:gd name="connsiteY10" fmla="*/ 1974 h 33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2006" h="3321595">
                  <a:moveTo>
                    <a:pt x="3466434" y="0"/>
                  </a:moveTo>
                  <a:lnTo>
                    <a:pt x="65800" y="0"/>
                  </a:lnTo>
                  <a:lnTo>
                    <a:pt x="0" y="59511"/>
                  </a:lnTo>
                  <a:lnTo>
                    <a:pt x="0" y="2518435"/>
                  </a:lnTo>
                  <a:lnTo>
                    <a:pt x="80122" y="2618704"/>
                  </a:lnTo>
                  <a:cubicBezTo>
                    <a:pt x="490323" y="3108658"/>
                    <a:pt x="942414" y="3321595"/>
                    <a:pt x="1549501" y="3321595"/>
                  </a:cubicBezTo>
                  <a:cubicBezTo>
                    <a:pt x="2004852" y="3321595"/>
                    <a:pt x="2338950" y="3095023"/>
                    <a:pt x="2796711" y="2749441"/>
                  </a:cubicBezTo>
                  <a:cubicBezTo>
                    <a:pt x="2847850" y="2710827"/>
                    <a:pt x="2898991" y="2672676"/>
                    <a:pt x="2948494" y="2635829"/>
                  </a:cubicBezTo>
                  <a:cubicBezTo>
                    <a:pt x="3216812" y="2435869"/>
                    <a:pt x="3470203" y="2246981"/>
                    <a:pt x="3638840" y="2041901"/>
                  </a:cubicBezTo>
                  <a:cubicBezTo>
                    <a:pt x="3800062" y="1845849"/>
                    <a:pt x="3872006" y="1649145"/>
                    <a:pt x="3872006" y="1404055"/>
                  </a:cubicBezTo>
                  <a:cubicBezTo>
                    <a:pt x="3872006" y="866538"/>
                    <a:pt x="3729694" y="376466"/>
                    <a:pt x="3467973" y="19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5F9FD94-99CC-42AD-8E66-CF99E8FD5A94}"/>
                </a:ext>
              </a:extLst>
            </p:cNvPr>
            <p:cNvSpPr/>
            <p:nvPr/>
          </p:nvSpPr>
          <p:spPr>
            <a:xfrm flipH="1">
              <a:off x="8729240" y="9274"/>
              <a:ext cx="3462454" cy="3010961"/>
            </a:xfrm>
            <a:custGeom>
              <a:avLst/>
              <a:gdLst>
                <a:gd name="connsiteX0" fmla="*/ 2953507 w 3462454"/>
                <a:gd name="connsiteY0" fmla="*/ 0 h 3010961"/>
                <a:gd name="connsiteX1" fmla="*/ 477652 w 3462454"/>
                <a:gd name="connsiteY1" fmla="*/ 0 h 3010961"/>
                <a:gd name="connsiteX2" fmla="*/ 327396 w 3462454"/>
                <a:gd name="connsiteY2" fmla="*/ 113681 h 3010961"/>
                <a:gd name="connsiteX3" fmla="*/ 46554 w 3462454"/>
                <a:gd name="connsiteY3" fmla="*/ 391785 h 3010961"/>
                <a:gd name="connsiteX4" fmla="*/ 0 w 3462454"/>
                <a:gd name="connsiteY4" fmla="*/ 453516 h 3010961"/>
                <a:gd name="connsiteX5" fmla="*/ 0 w 3462454"/>
                <a:gd name="connsiteY5" fmla="*/ 2083461 h 3010961"/>
                <a:gd name="connsiteX6" fmla="*/ 26382 w 3462454"/>
                <a:gd name="connsiteY6" fmla="*/ 2118637 h 3010961"/>
                <a:gd name="connsiteX7" fmla="*/ 101620 w 3462454"/>
                <a:gd name="connsiteY7" fmla="*/ 2222744 h 3010961"/>
                <a:gd name="connsiteX8" fmla="*/ 1494064 w 3462454"/>
                <a:gd name="connsiteY8" fmla="*/ 3010961 h 3010961"/>
                <a:gd name="connsiteX9" fmla="*/ 2551110 w 3462454"/>
                <a:gd name="connsiteY9" fmla="*/ 2526044 h 3010961"/>
                <a:gd name="connsiteX10" fmla="*/ 2679751 w 3462454"/>
                <a:gd name="connsiteY10" fmla="*/ 2429754 h 3010961"/>
                <a:gd name="connsiteX11" fmla="*/ 3264840 w 3462454"/>
                <a:gd name="connsiteY11" fmla="*/ 1926383 h 3010961"/>
                <a:gd name="connsiteX12" fmla="*/ 3462454 w 3462454"/>
                <a:gd name="connsiteY12" fmla="*/ 1385790 h 3010961"/>
                <a:gd name="connsiteX13" fmla="*/ 3018820 w 3462454"/>
                <a:gd name="connsiteY13" fmla="*/ 67626 h 301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62454" h="3010961">
                  <a:moveTo>
                    <a:pt x="2953507" y="0"/>
                  </a:moveTo>
                  <a:lnTo>
                    <a:pt x="477652" y="0"/>
                  </a:lnTo>
                  <a:lnTo>
                    <a:pt x="327396" y="113681"/>
                  </a:lnTo>
                  <a:cubicBezTo>
                    <a:pt x="222344" y="200626"/>
                    <a:pt x="128536" y="293564"/>
                    <a:pt x="46554" y="391785"/>
                  </a:cubicBezTo>
                  <a:lnTo>
                    <a:pt x="0" y="453516"/>
                  </a:lnTo>
                  <a:lnTo>
                    <a:pt x="0" y="2083461"/>
                  </a:lnTo>
                  <a:lnTo>
                    <a:pt x="26382" y="2118637"/>
                  </a:lnTo>
                  <a:cubicBezTo>
                    <a:pt x="51135" y="2152065"/>
                    <a:pt x="76235" y="2186586"/>
                    <a:pt x="101620" y="2222744"/>
                  </a:cubicBezTo>
                  <a:cubicBezTo>
                    <a:pt x="489585" y="2775245"/>
                    <a:pt x="906035" y="3010961"/>
                    <a:pt x="1494064" y="3010961"/>
                  </a:cubicBezTo>
                  <a:cubicBezTo>
                    <a:pt x="1879987" y="3010961"/>
                    <a:pt x="2163144" y="2818935"/>
                    <a:pt x="2551110" y="2526044"/>
                  </a:cubicBezTo>
                  <a:cubicBezTo>
                    <a:pt x="2594452" y="2493317"/>
                    <a:pt x="2637795" y="2460984"/>
                    <a:pt x="2679751" y="2429754"/>
                  </a:cubicBezTo>
                  <a:cubicBezTo>
                    <a:pt x="2907158" y="2260282"/>
                    <a:pt x="3121914" y="2100194"/>
                    <a:pt x="3264840" y="1926383"/>
                  </a:cubicBezTo>
                  <a:cubicBezTo>
                    <a:pt x="3401480" y="1760224"/>
                    <a:pt x="3462454" y="1593511"/>
                    <a:pt x="3462454" y="1385790"/>
                  </a:cubicBezTo>
                  <a:cubicBezTo>
                    <a:pt x="3462454" y="865148"/>
                    <a:pt x="3304918" y="397028"/>
                    <a:pt x="3018820" y="67626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47D3E70-A759-410D-B5DB-855218E138C3}"/>
                </a:ext>
              </a:extLst>
            </p:cNvPr>
            <p:cNvSpPr/>
            <p:nvPr/>
          </p:nvSpPr>
          <p:spPr>
            <a:xfrm flipH="1">
              <a:off x="8243247" y="9274"/>
              <a:ext cx="3948447" cy="3411460"/>
            </a:xfrm>
            <a:custGeom>
              <a:avLst/>
              <a:gdLst>
                <a:gd name="connsiteX0" fmla="*/ 3564894 w 3904481"/>
                <a:gd name="connsiteY0" fmla="*/ 0 h 3411460"/>
                <a:gd name="connsiteX1" fmla="*/ 0 w 3904481"/>
                <a:gd name="connsiteY1" fmla="*/ 0 h 3411460"/>
                <a:gd name="connsiteX2" fmla="*/ 0 w 3904481"/>
                <a:gd name="connsiteY2" fmla="*/ 2659993 h 3411460"/>
                <a:gd name="connsiteX3" fmla="*/ 1876 w 3904481"/>
                <a:gd name="connsiteY3" fmla="*/ 2662425 h 3411460"/>
                <a:gd name="connsiteX4" fmla="*/ 1514161 w 3904481"/>
                <a:gd name="connsiteY4" fmla="*/ 3411460 h 3411460"/>
                <a:gd name="connsiteX5" fmla="*/ 2797788 w 3904481"/>
                <a:gd name="connsiteY5" fmla="*/ 2801744 h 3411460"/>
                <a:gd name="connsiteX6" fmla="*/ 2954004 w 3904481"/>
                <a:gd name="connsiteY6" fmla="*/ 2680673 h 3411460"/>
                <a:gd name="connsiteX7" fmla="*/ 3664508 w 3904481"/>
                <a:gd name="connsiteY7" fmla="*/ 2047754 h 3411460"/>
                <a:gd name="connsiteX8" fmla="*/ 3904481 w 3904481"/>
                <a:gd name="connsiteY8" fmla="*/ 1368033 h 3411460"/>
                <a:gd name="connsiteX9" fmla="*/ 3596499 w 3904481"/>
                <a:gd name="connsiteY9" fmla="*/ 52268 h 341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04481" h="3411460">
                  <a:moveTo>
                    <a:pt x="3564894" y="0"/>
                  </a:moveTo>
                  <a:lnTo>
                    <a:pt x="0" y="0"/>
                  </a:lnTo>
                  <a:lnTo>
                    <a:pt x="0" y="2659993"/>
                  </a:lnTo>
                  <a:lnTo>
                    <a:pt x="1876" y="2662425"/>
                  </a:lnTo>
                  <a:cubicBezTo>
                    <a:pt x="424055" y="3184544"/>
                    <a:pt x="889346" y="3411460"/>
                    <a:pt x="1514161" y="3411460"/>
                  </a:cubicBezTo>
                  <a:cubicBezTo>
                    <a:pt x="1982808" y="3411460"/>
                    <a:pt x="2326661" y="3170014"/>
                    <a:pt x="2797788" y="2801744"/>
                  </a:cubicBezTo>
                  <a:cubicBezTo>
                    <a:pt x="2850420" y="2760595"/>
                    <a:pt x="2903054" y="2719940"/>
                    <a:pt x="2954004" y="2680673"/>
                  </a:cubicBezTo>
                  <a:cubicBezTo>
                    <a:pt x="3230156" y="2467586"/>
                    <a:pt x="3490946" y="2266297"/>
                    <a:pt x="3664508" y="2047754"/>
                  </a:cubicBezTo>
                  <a:cubicBezTo>
                    <a:pt x="3830437" y="1838832"/>
                    <a:pt x="3904481" y="1629214"/>
                    <a:pt x="3904481" y="1368033"/>
                  </a:cubicBezTo>
                  <a:cubicBezTo>
                    <a:pt x="3904481" y="877057"/>
                    <a:pt x="3796872" y="423228"/>
                    <a:pt x="3596499" y="52268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02A25-2D4F-4AD5-B0E9-C12184C3599E}"/>
              </a:ext>
            </a:extLst>
          </p:cNvPr>
          <p:cNvGrpSpPr/>
          <p:nvPr/>
        </p:nvGrpSpPr>
        <p:grpSpPr>
          <a:xfrm>
            <a:off x="-1" y="1355238"/>
            <a:ext cx="4381339" cy="5510713"/>
            <a:chOff x="0" y="1347287"/>
            <a:chExt cx="4259808" cy="5510713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227AF03-773A-4B1E-8FED-67198038E60D}"/>
                </a:ext>
              </a:extLst>
            </p:cNvPr>
            <p:cNvSpPr/>
            <p:nvPr/>
          </p:nvSpPr>
          <p:spPr>
            <a:xfrm>
              <a:off x="0" y="1676545"/>
              <a:ext cx="4174269" cy="5181455"/>
            </a:xfrm>
            <a:custGeom>
              <a:avLst/>
              <a:gdLst>
                <a:gd name="connsiteX0" fmla="*/ 1155130 w 4174269"/>
                <a:gd name="connsiteY0" fmla="*/ 990 h 5181455"/>
                <a:gd name="connsiteX1" fmla="*/ 2396955 w 4174269"/>
                <a:gd name="connsiteY1" fmla="*/ 367328 h 5181455"/>
                <a:gd name="connsiteX2" fmla="*/ 3827960 w 4174269"/>
                <a:gd name="connsiteY2" fmla="*/ 4749328 h 5181455"/>
                <a:gd name="connsiteX3" fmla="*/ 3561502 w 4174269"/>
                <a:gd name="connsiteY3" fmla="*/ 5090948 h 5181455"/>
                <a:gd name="connsiteX4" fmla="*/ 3452726 w 4174269"/>
                <a:gd name="connsiteY4" fmla="*/ 5181455 h 5181455"/>
                <a:gd name="connsiteX5" fmla="*/ 0 w 4174269"/>
                <a:gd name="connsiteY5" fmla="*/ 5181455 h 5181455"/>
                <a:gd name="connsiteX6" fmla="*/ 0 w 4174269"/>
                <a:gd name="connsiteY6" fmla="*/ 251605 h 5181455"/>
                <a:gd name="connsiteX7" fmla="*/ 157396 w 4174269"/>
                <a:gd name="connsiteY7" fmla="*/ 182600 h 5181455"/>
                <a:gd name="connsiteX8" fmla="*/ 1155130 w 4174269"/>
                <a:gd name="connsiteY8" fmla="*/ 990 h 518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74269" h="5181455">
                  <a:moveTo>
                    <a:pt x="1155130" y="990"/>
                  </a:moveTo>
                  <a:cubicBezTo>
                    <a:pt x="1564667" y="12730"/>
                    <a:pt x="1984593" y="129250"/>
                    <a:pt x="2396955" y="367328"/>
                  </a:cubicBezTo>
                  <a:cubicBezTo>
                    <a:pt x="3871760" y="1218807"/>
                    <a:pt x="4678347" y="3276416"/>
                    <a:pt x="3827960" y="4749328"/>
                  </a:cubicBezTo>
                  <a:cubicBezTo>
                    <a:pt x="3748235" y="4887417"/>
                    <a:pt x="3658928" y="4998272"/>
                    <a:pt x="3561502" y="5090948"/>
                  </a:cubicBezTo>
                  <a:lnTo>
                    <a:pt x="3452726" y="5181455"/>
                  </a:lnTo>
                  <a:lnTo>
                    <a:pt x="0" y="5181455"/>
                  </a:lnTo>
                  <a:lnTo>
                    <a:pt x="0" y="251605"/>
                  </a:lnTo>
                  <a:lnTo>
                    <a:pt x="157396" y="182600"/>
                  </a:lnTo>
                  <a:cubicBezTo>
                    <a:pt x="475610" y="54980"/>
                    <a:pt x="811718" y="-8854"/>
                    <a:pt x="1155130" y="99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6FE8FAD-8A4A-49E1-AFAF-A074482295A9}"/>
                </a:ext>
              </a:extLst>
            </p:cNvPr>
            <p:cNvSpPr/>
            <p:nvPr/>
          </p:nvSpPr>
          <p:spPr>
            <a:xfrm>
              <a:off x="0" y="1347287"/>
              <a:ext cx="4259808" cy="5510713"/>
            </a:xfrm>
            <a:custGeom>
              <a:avLst/>
              <a:gdLst>
                <a:gd name="connsiteX0" fmla="*/ 948905 w 4259808"/>
                <a:gd name="connsiteY0" fmla="*/ 1556 h 5510713"/>
                <a:gd name="connsiteX1" fmla="*/ 2304106 w 4259808"/>
                <a:gd name="connsiteY1" fmla="*/ 405867 h 5510713"/>
                <a:gd name="connsiteX2" fmla="*/ 3890982 w 4259808"/>
                <a:gd name="connsiteY2" fmla="*/ 5156588 h 5510713"/>
                <a:gd name="connsiteX3" fmla="*/ 3680329 w 4259808"/>
                <a:gd name="connsiteY3" fmla="*/ 5445948 h 5510713"/>
                <a:gd name="connsiteX4" fmla="*/ 3616504 w 4259808"/>
                <a:gd name="connsiteY4" fmla="*/ 5510713 h 5510713"/>
                <a:gd name="connsiteX5" fmla="*/ 0 w 4259808"/>
                <a:gd name="connsiteY5" fmla="*/ 5510713 h 5510713"/>
                <a:gd name="connsiteX6" fmla="*/ 0 w 4259808"/>
                <a:gd name="connsiteY6" fmla="*/ 144797 h 5510713"/>
                <a:gd name="connsiteX7" fmla="*/ 164164 w 4259808"/>
                <a:gd name="connsiteY7" fmla="*/ 92266 h 5510713"/>
                <a:gd name="connsiteX8" fmla="*/ 948905 w 4259808"/>
                <a:gd name="connsiteY8" fmla="*/ 1556 h 551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9808" h="5510713">
                  <a:moveTo>
                    <a:pt x="948905" y="1556"/>
                  </a:moveTo>
                  <a:cubicBezTo>
                    <a:pt x="1395136" y="16867"/>
                    <a:pt x="1853354" y="145625"/>
                    <a:pt x="2304106" y="405867"/>
                  </a:cubicBezTo>
                  <a:cubicBezTo>
                    <a:pt x="3916211" y="1336616"/>
                    <a:pt x="4808028" y="3568218"/>
                    <a:pt x="3890982" y="5156588"/>
                  </a:cubicBezTo>
                  <a:cubicBezTo>
                    <a:pt x="3826502" y="5268272"/>
                    <a:pt x="3756052" y="5363347"/>
                    <a:pt x="3680329" y="5445948"/>
                  </a:cubicBezTo>
                  <a:lnTo>
                    <a:pt x="3616504" y="5510713"/>
                  </a:lnTo>
                  <a:lnTo>
                    <a:pt x="0" y="5510713"/>
                  </a:lnTo>
                  <a:lnTo>
                    <a:pt x="0" y="144797"/>
                  </a:lnTo>
                  <a:lnTo>
                    <a:pt x="164164" y="92266"/>
                  </a:lnTo>
                  <a:cubicBezTo>
                    <a:pt x="418657" y="23914"/>
                    <a:pt x="681631" y="-7614"/>
                    <a:pt x="948905" y="1556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A7C4DFB-FDFD-4F28-8B00-287EB75C79EB}"/>
                </a:ext>
              </a:extLst>
            </p:cNvPr>
            <p:cNvSpPr/>
            <p:nvPr/>
          </p:nvSpPr>
          <p:spPr>
            <a:xfrm>
              <a:off x="0" y="1592806"/>
              <a:ext cx="4029221" cy="5265194"/>
            </a:xfrm>
            <a:custGeom>
              <a:avLst/>
              <a:gdLst>
                <a:gd name="connsiteX0" fmla="*/ 812878 w 4029221"/>
                <a:gd name="connsiteY0" fmla="*/ 840 h 5265194"/>
                <a:gd name="connsiteX1" fmla="*/ 960980 w 4029221"/>
                <a:gd name="connsiteY1" fmla="*/ 1442 h 5265194"/>
                <a:gd name="connsiteX2" fmla="*/ 2216856 w 4029221"/>
                <a:gd name="connsiteY2" fmla="*/ 376120 h 5265194"/>
                <a:gd name="connsiteX3" fmla="*/ 3687427 w 4029221"/>
                <a:gd name="connsiteY3" fmla="*/ 4778650 h 5265194"/>
                <a:gd name="connsiteX4" fmla="*/ 3267677 w 4029221"/>
                <a:gd name="connsiteY4" fmla="*/ 5245601 h 5265194"/>
                <a:gd name="connsiteX5" fmla="*/ 3237167 w 4029221"/>
                <a:gd name="connsiteY5" fmla="*/ 5265194 h 5265194"/>
                <a:gd name="connsiteX6" fmla="*/ 0 w 4029221"/>
                <a:gd name="connsiteY6" fmla="*/ 5265194 h 5265194"/>
                <a:gd name="connsiteX7" fmla="*/ 0 w 4029221"/>
                <a:gd name="connsiteY7" fmla="*/ 162790 h 5265194"/>
                <a:gd name="connsiteX8" fmla="*/ 58408 w 4029221"/>
                <a:gd name="connsiteY8" fmla="*/ 139352 h 5265194"/>
                <a:gd name="connsiteX9" fmla="*/ 812878 w 4029221"/>
                <a:gd name="connsiteY9" fmla="*/ 840 h 526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29221" h="5265194">
                  <a:moveTo>
                    <a:pt x="812878" y="840"/>
                  </a:moveTo>
                  <a:cubicBezTo>
                    <a:pt x="862065" y="-449"/>
                    <a:pt x="911443" y="-258"/>
                    <a:pt x="960980" y="1442"/>
                  </a:cubicBezTo>
                  <a:cubicBezTo>
                    <a:pt x="1374507" y="15631"/>
                    <a:pt x="1799140" y="134952"/>
                    <a:pt x="2216856" y="376120"/>
                  </a:cubicBezTo>
                  <a:cubicBezTo>
                    <a:pt x="3710806" y="1238652"/>
                    <a:pt x="4537261" y="3306696"/>
                    <a:pt x="3687427" y="4778650"/>
                  </a:cubicBezTo>
                  <a:cubicBezTo>
                    <a:pt x="3567917" y="4985647"/>
                    <a:pt x="3426282" y="5131074"/>
                    <a:pt x="3267677" y="5245601"/>
                  </a:cubicBezTo>
                  <a:lnTo>
                    <a:pt x="3237167" y="5265194"/>
                  </a:lnTo>
                  <a:lnTo>
                    <a:pt x="0" y="5265194"/>
                  </a:lnTo>
                  <a:lnTo>
                    <a:pt x="0" y="162790"/>
                  </a:lnTo>
                  <a:lnTo>
                    <a:pt x="58408" y="139352"/>
                  </a:lnTo>
                  <a:cubicBezTo>
                    <a:pt x="301661" y="55163"/>
                    <a:pt x="554646" y="7607"/>
                    <a:pt x="812878" y="840"/>
                  </a:cubicBezTo>
                  <a:close/>
                </a:path>
              </a:pathLst>
            </a:custGeom>
            <a:noFill/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6E867DF-0B62-429A-A554-CBE585048439}"/>
                </a:ext>
              </a:extLst>
            </p:cNvPr>
            <p:cNvSpPr/>
            <p:nvPr/>
          </p:nvSpPr>
          <p:spPr>
            <a:xfrm>
              <a:off x="0" y="2147333"/>
              <a:ext cx="3702048" cy="4710667"/>
            </a:xfrm>
            <a:custGeom>
              <a:avLst/>
              <a:gdLst>
                <a:gd name="connsiteX0" fmla="*/ 1057511 w 3702048"/>
                <a:gd name="connsiteY0" fmla="*/ 1243 h 4710667"/>
                <a:gd name="connsiteX1" fmla="*/ 2139959 w 3702048"/>
                <a:gd name="connsiteY1" fmla="*/ 324180 h 4710667"/>
                <a:gd name="connsiteX2" fmla="*/ 3407455 w 3702048"/>
                <a:gd name="connsiteY2" fmla="*/ 4118750 h 4710667"/>
                <a:gd name="connsiteX3" fmla="*/ 2754080 w 3702048"/>
                <a:gd name="connsiteY3" fmla="*/ 4690965 h 4710667"/>
                <a:gd name="connsiteX4" fmla="*/ 2711405 w 3702048"/>
                <a:gd name="connsiteY4" fmla="*/ 4710667 h 4710667"/>
                <a:gd name="connsiteX5" fmla="*/ 0 w 3702048"/>
                <a:gd name="connsiteY5" fmla="*/ 4710667 h 4710667"/>
                <a:gd name="connsiteX6" fmla="*/ 0 w 3702048"/>
                <a:gd name="connsiteY6" fmla="*/ 239601 h 4710667"/>
                <a:gd name="connsiteX7" fmla="*/ 72857 w 3702048"/>
                <a:gd name="connsiteY7" fmla="*/ 203063 h 4710667"/>
                <a:gd name="connsiteX8" fmla="*/ 1057511 w 3702048"/>
                <a:gd name="connsiteY8" fmla="*/ 1243 h 471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2048" h="4710667">
                  <a:moveTo>
                    <a:pt x="1057511" y="1243"/>
                  </a:moveTo>
                  <a:cubicBezTo>
                    <a:pt x="1413932" y="13473"/>
                    <a:pt x="1779927" y="116316"/>
                    <a:pt x="2139959" y="324180"/>
                  </a:cubicBezTo>
                  <a:cubicBezTo>
                    <a:pt x="3427605" y="1067603"/>
                    <a:pt x="4139931" y="2850064"/>
                    <a:pt x="3407455" y="4118750"/>
                  </a:cubicBezTo>
                  <a:cubicBezTo>
                    <a:pt x="3235777" y="4416105"/>
                    <a:pt x="3011128" y="4566048"/>
                    <a:pt x="2754080" y="4690965"/>
                  </a:cubicBezTo>
                  <a:lnTo>
                    <a:pt x="2711405" y="4710667"/>
                  </a:lnTo>
                  <a:lnTo>
                    <a:pt x="0" y="4710667"/>
                  </a:lnTo>
                  <a:lnTo>
                    <a:pt x="0" y="239601"/>
                  </a:lnTo>
                  <a:lnTo>
                    <a:pt x="72857" y="203063"/>
                  </a:lnTo>
                  <a:cubicBezTo>
                    <a:pt x="383165" y="61024"/>
                    <a:pt x="715942" y="-10476"/>
                    <a:pt x="1057511" y="1243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4296" y="3420734"/>
            <a:ext cx="6665976" cy="2129674"/>
          </a:xfrm>
        </p:spPr>
        <p:txBody>
          <a:bodyPr anchor="b">
            <a:noAutofit/>
          </a:bodyPr>
          <a:lstStyle>
            <a:lvl1pPr algn="l">
              <a:lnSpc>
                <a:spcPct val="110000"/>
              </a:lnSpc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197B67B-BA44-4D2A-B31D-35A89323C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6" y="6170490"/>
            <a:ext cx="5713314" cy="457200"/>
          </a:xfrm>
        </p:spPr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1D718595-24D3-4517-A62E-C1F49340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4295" y="5550408"/>
            <a:ext cx="6665975" cy="512064"/>
          </a:xfr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3C6217BB-A228-414D-92D9-E1D1EFEB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" y="6170491"/>
            <a:ext cx="2840083" cy="457200"/>
          </a:xfrm>
        </p:spPr>
        <p:txBody>
          <a:bodyPr/>
          <a:lstStyle>
            <a:lvl1pPr algn="l">
              <a:defRPr/>
            </a:lvl1pPr>
          </a:lstStyle>
          <a:p>
            <a:fld id="{AA1E1A46-D6F1-4C42-91F2-949B358447DB}" type="datetime1">
              <a:rPr lang="en-US" smtClean="0"/>
              <a:t>4/24/22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75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3029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C1D6427-F07F-4D50-B151-455100AF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340C2-81C6-BE4B-8645-753B6AC8AE2A}" type="datetime1">
              <a:rPr lang="en-US" smtClean="0"/>
              <a:t>4/24/22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79EFBB2-C5E0-4D57-AB1D-3AA907ECF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AE6B7E1-F60B-4D08-9052-423D6FBF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970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1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30290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lang="en-US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30290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771BF97-4D2A-43A4-8CDC-2250017E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6A87-C8F3-4D43-8AC7-E81519871C68}" type="datetime1">
              <a:rPr lang="en-US" smtClean="0"/>
              <a:t>4/24/22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020661A-DA07-4679-9226-945B5DD2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EFCE38B-E087-4988-BC3A-FE3B55E70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D3BC439C-E995-4E1F-8DE9-75C32785E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34803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F30096C-3491-4EF2-ABB2-D57F3F4B5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6A5E0-C02B-DA4E-9D97-4151B69A265F}" type="datetime1">
              <a:rPr lang="en-US" smtClean="0"/>
              <a:t>4/24/22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DA3A85-7147-4F32-944A-B079AF51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DDF50D-95C0-4DA2-BBC6-41774FAC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881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EFCA-6D6F-4F26-823F-C86CA694B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D62E1-BAF0-164C-90B9-DB0402F09A10}" type="datetime1">
              <a:rPr lang="en-US" smtClean="0"/>
              <a:t>4/24/22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EE2C9-E87D-4495-9EDA-6BC0EDC2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557A9-903F-4B36-8B06-D9EADF23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77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640080"/>
            <a:ext cx="3227715" cy="2551751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60" y="640080"/>
            <a:ext cx="6949440" cy="545591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B904BE8-2080-4FFA-9239-A8929E28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03E2CBAB-597F-004B-910E-A56CA453520C}" type="datetime1">
              <a:rPr lang="en-US" smtClean="0"/>
              <a:t>4/24/22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5580C6-5CD7-4CDD-977D-0533C84F2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949440" cy="457200"/>
          </a:xfrm>
        </p:spPr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18D0320-9B66-443F-8E28-8BCF07E08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600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1C2A9DB-B176-4069-8734-5B4ED352BA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AD7469E3-F5E0-0E43-ACE6-E3A3F6F9215F}" type="datetime1">
              <a:rPr lang="en-US" smtClean="0"/>
              <a:t>4/24/22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30F9A2F-C2C4-4E1C-B4B3-07ED84F2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464410" cy="45720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9BFA0A0-2117-4A10-9DAA-080C2155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24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r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EA65D287-884A-854A-8AB1-93D2D471CD3C}" type="datetime1">
              <a:rPr lang="en-US" smtClean="0"/>
              <a:t>4/24/22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9" name="Straight Connector 8" title="Rule Line">
            <a:extLst>
              <a:ext uri="{FF2B5EF4-FFF2-40B4-BE49-F238E27FC236}">
                <a16:creationId xmlns:a16="http://schemas.microsoft.com/office/drawing/2014/main" id="{430127AE-B29E-4FDF-99D2-A2F1E7003F74}"/>
              </a:ext>
            </a:extLst>
          </p:cNvPr>
          <p:cNvCxnSpPr/>
          <p:nvPr/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593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hdr="0" dt="0"/>
  <p:txStyles>
    <p:titleStyle>
      <a:lvl1pPr algn="l" defTabSz="914400" rtl="0" eaLnBrk="1" latinLnBrk="0" hangingPunct="1">
        <a:lnSpc>
          <a:spcPct val="130000"/>
        </a:lnSpc>
        <a:spcBef>
          <a:spcPct val="0"/>
        </a:spcBef>
        <a:buNone/>
        <a:defRPr sz="32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0DBF1ABE-8590-450D-BB49-BDDCCF3EE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7FAEAA-4104-A244-B012-63D5D696A5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0045" y="1346200"/>
            <a:ext cx="5624118" cy="3284538"/>
          </a:xfrm>
        </p:spPr>
        <p:txBody>
          <a:bodyPr anchor="b">
            <a:normAutofit/>
          </a:bodyPr>
          <a:lstStyle/>
          <a:p>
            <a:r>
              <a:rPr lang="en-US" dirty="0"/>
              <a:t>Safe Space v. Brave Space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597902-CF2B-4D44-8295-398BB04217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369" y="4630738"/>
            <a:ext cx="5617794" cy="1150937"/>
          </a:xfrm>
        </p:spPr>
        <p:txBody>
          <a:bodyPr anchor="t">
            <a:normAutofit/>
          </a:bodyPr>
          <a:lstStyle/>
          <a:p>
            <a:r>
              <a:rPr lang="en-US"/>
              <a:t>By Your Name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A896E309-9008-4FCF-B20E-4D66A88933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9129" y="1074738"/>
            <a:ext cx="4883079" cy="4679812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66FB43D-65CC-47CA-8035-FF8F6B4D18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837" y="850790"/>
            <a:ext cx="5363405" cy="5136542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667A721-F18D-4002-9D70-BC20D791C0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7555" y="993913"/>
            <a:ext cx="5101065" cy="4884295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5" name="Picture 3">
            <a:extLst>
              <a:ext uri="{FF2B5EF4-FFF2-40B4-BE49-F238E27FC236}">
                <a16:creationId xmlns:a16="http://schemas.microsoft.com/office/drawing/2014/main" id="{189C7098-D453-4EFD-8E15-1F78400814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93" r="18805" b="1"/>
          <a:stretch/>
        </p:blipFill>
        <p:spPr>
          <a:xfrm>
            <a:off x="950259" y="1367611"/>
            <a:ext cx="4432693" cy="4094066"/>
          </a:xfrm>
          <a:custGeom>
            <a:avLst/>
            <a:gdLst/>
            <a:ahLst/>
            <a:cxnLst/>
            <a:rect l="l" t="t" r="r" b="b"/>
            <a:pathLst>
              <a:path w="4292584" h="4094066">
                <a:moveTo>
                  <a:pt x="2456537" y="0"/>
                </a:moveTo>
                <a:cubicBezTo>
                  <a:pt x="2738780" y="0"/>
                  <a:pt x="2998545" y="55066"/>
                  <a:pt x="3228742" y="163517"/>
                </a:cubicBezTo>
                <a:cubicBezTo>
                  <a:pt x="3444477" y="265234"/>
                  <a:pt x="3633959" y="413698"/>
                  <a:pt x="3791935" y="604700"/>
                </a:cubicBezTo>
                <a:cubicBezTo>
                  <a:pt x="4114802" y="995211"/>
                  <a:pt x="4292584" y="1550174"/>
                  <a:pt x="4292584" y="2167403"/>
                </a:cubicBezTo>
                <a:cubicBezTo>
                  <a:pt x="4292584" y="2413659"/>
                  <a:pt x="4223774" y="2611299"/>
                  <a:pt x="4069573" y="2808283"/>
                </a:cubicBezTo>
                <a:cubicBezTo>
                  <a:pt x="3908278" y="3014339"/>
                  <a:pt x="3665922" y="3204126"/>
                  <a:pt x="3409289" y="3405037"/>
                </a:cubicBezTo>
                <a:cubicBezTo>
                  <a:pt x="3361941" y="3442060"/>
                  <a:pt x="3313027" y="3480392"/>
                  <a:pt x="3264115" y="3519190"/>
                </a:cubicBezTo>
                <a:cubicBezTo>
                  <a:pt x="2826289" y="3866416"/>
                  <a:pt x="2506740" y="4094066"/>
                  <a:pt x="2071218" y="4094066"/>
                </a:cubicBezTo>
                <a:cubicBezTo>
                  <a:pt x="1407617" y="4094066"/>
                  <a:pt x="937645" y="3814621"/>
                  <a:pt x="499819" y="3159623"/>
                </a:cubicBezTo>
                <a:cubicBezTo>
                  <a:pt x="442524" y="3073891"/>
                  <a:pt x="386517" y="2995921"/>
                  <a:pt x="332353" y="2920566"/>
                </a:cubicBezTo>
                <a:cubicBezTo>
                  <a:pt x="107867" y="2608119"/>
                  <a:pt x="0" y="2445632"/>
                  <a:pt x="0" y="2167403"/>
                </a:cubicBezTo>
                <a:cubicBezTo>
                  <a:pt x="0" y="1891138"/>
                  <a:pt x="67612" y="1618236"/>
                  <a:pt x="200812" y="1356275"/>
                </a:cubicBezTo>
                <a:cubicBezTo>
                  <a:pt x="331156" y="1100015"/>
                  <a:pt x="517505" y="865448"/>
                  <a:pt x="754611" y="659299"/>
                </a:cubicBezTo>
                <a:cubicBezTo>
                  <a:pt x="987664" y="456610"/>
                  <a:pt x="1264470" y="289449"/>
                  <a:pt x="1555279" y="175950"/>
                </a:cubicBezTo>
                <a:cubicBezTo>
                  <a:pt x="1853918" y="59181"/>
                  <a:pt x="2157254" y="0"/>
                  <a:pt x="2456537" y="0"/>
                </a:cubicBezTo>
                <a:close/>
              </a:path>
            </a:pathLst>
          </a:cu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D92390AE-45CC-B170-BB28-3FF1DB90D1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5943600"/>
            <a:ext cx="914400" cy="914400"/>
          </a:xfrm>
          <a:prstGeom prst="rect">
            <a:avLst/>
          </a:prstGeom>
        </p:spPr>
      </p:pic>
      <p:pic>
        <p:nvPicPr>
          <p:cNvPr id="10" name="Picture 9" descr="A person with a beard smiling&#10;&#10;Description automatically generated with low confidence">
            <a:extLst>
              <a:ext uri="{FF2B5EF4-FFF2-40B4-BE49-F238E27FC236}">
                <a16:creationId xmlns:a16="http://schemas.microsoft.com/office/drawing/2014/main" id="{A62AC15A-94DF-3ED7-BED1-9BEC3942DF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480" y="0"/>
            <a:ext cx="73152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3905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E186E3-1B07-0045-929F-153F3EF588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create safe spaces?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2E41A-787E-B240-90C6-C6293C5E157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Bullet point list of what you will do to facilitate safe spaces for people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7F4636-953D-9C41-BFFA-83E5485ED5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/>
              <a:t>To create brave spaces?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FD9026F-2088-8149-B16D-9CF368AC423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Bullet point list of what you will do to facilitate brave spaces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076E91A-881B-F94C-88AF-0F4607CC5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(if anything) will you do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AC7D2AD-BA17-2F44-BAA8-B989E517B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710DCDA-F479-1F44-B3E1-E77D0E8FC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10</a:t>
            </a:fld>
            <a:endParaRPr lang="en-US" dirty="0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6D820350-3ED9-A6FD-F6C7-5EB5A528F6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5943600"/>
            <a:ext cx="914400" cy="914400"/>
          </a:xfrm>
          <a:prstGeom prst="rect">
            <a:avLst/>
          </a:prstGeom>
        </p:spPr>
      </p:pic>
      <p:pic>
        <p:nvPicPr>
          <p:cNvPr id="10" name="Picture 9" descr="A person with a beard smiling&#10;&#10;Description automatically generated with low confidence">
            <a:extLst>
              <a:ext uri="{FF2B5EF4-FFF2-40B4-BE49-F238E27FC236}">
                <a16:creationId xmlns:a16="http://schemas.microsoft.com/office/drawing/2014/main" id="{FE6F4611-7DA8-01BD-08F6-CBA55823E5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480" y="0"/>
            <a:ext cx="73152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140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C14302F-E955-47D0-A56B-D1D1A6953B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73" y="-9274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72E366A-B6DD-4F06-A42A-FF634FDE1B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8839" y="970769"/>
            <a:ext cx="4936895" cy="4669465"/>
            <a:chOff x="648839" y="970769"/>
            <a:chExt cx="4936895" cy="4669465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750E550-BE93-4743-8659-1531F86CB6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743803" y="1124162"/>
              <a:ext cx="4691485" cy="4342182"/>
            </a:xfrm>
            <a:custGeom>
              <a:avLst/>
              <a:gdLst>
                <a:gd name="connsiteX0" fmla="*/ 2180840 w 3810827"/>
                <a:gd name="connsiteY0" fmla="*/ 0 h 3634591"/>
                <a:gd name="connsiteX1" fmla="*/ 2866380 w 3810827"/>
                <a:gd name="connsiteY1" fmla="*/ 145165 h 3634591"/>
                <a:gd name="connsiteX2" fmla="*/ 3366366 w 3810827"/>
                <a:gd name="connsiteY2" fmla="*/ 536835 h 3634591"/>
                <a:gd name="connsiteX3" fmla="*/ 3810827 w 3810827"/>
                <a:gd name="connsiteY3" fmla="*/ 1924156 h 3634591"/>
                <a:gd name="connsiteX4" fmla="*/ 3612844 w 3810827"/>
                <a:gd name="connsiteY4" fmla="*/ 2493111 h 3634591"/>
                <a:gd name="connsiteX5" fmla="*/ 3026664 w 3810827"/>
                <a:gd name="connsiteY5" fmla="*/ 3022891 h 3634591"/>
                <a:gd name="connsiteX6" fmla="*/ 2897783 w 3810827"/>
                <a:gd name="connsiteY6" fmla="*/ 3124233 h 3634591"/>
                <a:gd name="connsiteX7" fmla="*/ 1838765 w 3810827"/>
                <a:gd name="connsiteY7" fmla="*/ 3634591 h 3634591"/>
                <a:gd name="connsiteX8" fmla="*/ 443724 w 3810827"/>
                <a:gd name="connsiteY8" fmla="*/ 2805020 h 3634591"/>
                <a:gd name="connsiteX9" fmla="*/ 295053 w 3810827"/>
                <a:gd name="connsiteY9" fmla="*/ 2592792 h 3634591"/>
                <a:gd name="connsiteX10" fmla="*/ 0 w 3810827"/>
                <a:gd name="connsiteY10" fmla="*/ 1924156 h 3634591"/>
                <a:gd name="connsiteX11" fmla="*/ 178275 w 3810827"/>
                <a:gd name="connsiteY11" fmla="*/ 1204061 h 3634591"/>
                <a:gd name="connsiteX12" fmla="*/ 669921 w 3810827"/>
                <a:gd name="connsiteY12" fmla="*/ 585306 h 3634591"/>
                <a:gd name="connsiteX13" fmla="*/ 1380730 w 3810827"/>
                <a:gd name="connsiteY13" fmla="*/ 156203 h 3634591"/>
                <a:gd name="connsiteX14" fmla="*/ 2180840 w 3810827"/>
                <a:gd name="connsiteY14" fmla="*/ 0 h 363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827" h="3634591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E626DC7-F0FE-49A7-AA4C-A8DB1F7EBA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864592" y="1290468"/>
              <a:ext cx="4389795" cy="4074679"/>
            </a:xfrm>
            <a:custGeom>
              <a:avLst/>
              <a:gdLst>
                <a:gd name="connsiteX0" fmla="*/ 2180840 w 3810827"/>
                <a:gd name="connsiteY0" fmla="*/ 0 h 3634591"/>
                <a:gd name="connsiteX1" fmla="*/ 2866380 w 3810827"/>
                <a:gd name="connsiteY1" fmla="*/ 145165 h 3634591"/>
                <a:gd name="connsiteX2" fmla="*/ 3366366 w 3810827"/>
                <a:gd name="connsiteY2" fmla="*/ 536835 h 3634591"/>
                <a:gd name="connsiteX3" fmla="*/ 3810827 w 3810827"/>
                <a:gd name="connsiteY3" fmla="*/ 1924156 h 3634591"/>
                <a:gd name="connsiteX4" fmla="*/ 3612844 w 3810827"/>
                <a:gd name="connsiteY4" fmla="*/ 2493111 h 3634591"/>
                <a:gd name="connsiteX5" fmla="*/ 3026664 w 3810827"/>
                <a:gd name="connsiteY5" fmla="*/ 3022891 h 3634591"/>
                <a:gd name="connsiteX6" fmla="*/ 2897783 w 3810827"/>
                <a:gd name="connsiteY6" fmla="*/ 3124233 h 3634591"/>
                <a:gd name="connsiteX7" fmla="*/ 1838765 w 3810827"/>
                <a:gd name="connsiteY7" fmla="*/ 3634591 h 3634591"/>
                <a:gd name="connsiteX8" fmla="*/ 443724 w 3810827"/>
                <a:gd name="connsiteY8" fmla="*/ 2805020 h 3634591"/>
                <a:gd name="connsiteX9" fmla="*/ 295053 w 3810827"/>
                <a:gd name="connsiteY9" fmla="*/ 2592792 h 3634591"/>
                <a:gd name="connsiteX10" fmla="*/ 0 w 3810827"/>
                <a:gd name="connsiteY10" fmla="*/ 1924156 h 3634591"/>
                <a:gd name="connsiteX11" fmla="*/ 178275 w 3810827"/>
                <a:gd name="connsiteY11" fmla="*/ 1204061 h 3634591"/>
                <a:gd name="connsiteX12" fmla="*/ 669921 w 3810827"/>
                <a:gd name="connsiteY12" fmla="*/ 585306 h 3634591"/>
                <a:gd name="connsiteX13" fmla="*/ 1380730 w 3810827"/>
                <a:gd name="connsiteY13" fmla="*/ 156203 h 3634591"/>
                <a:gd name="connsiteX14" fmla="*/ 2180840 w 3810827"/>
                <a:gd name="connsiteY14" fmla="*/ 0 h 363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827" h="3634591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EBB781F-78E5-4C66-811C-9FF8B5D501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1300000" flipH="1">
              <a:off x="648839" y="970769"/>
              <a:ext cx="4936895" cy="4669465"/>
            </a:xfrm>
            <a:custGeom>
              <a:avLst/>
              <a:gdLst>
                <a:gd name="connsiteX0" fmla="*/ 2180840 w 3810827"/>
                <a:gd name="connsiteY0" fmla="*/ 0 h 3634591"/>
                <a:gd name="connsiteX1" fmla="*/ 2866380 w 3810827"/>
                <a:gd name="connsiteY1" fmla="*/ 145165 h 3634591"/>
                <a:gd name="connsiteX2" fmla="*/ 3366366 w 3810827"/>
                <a:gd name="connsiteY2" fmla="*/ 536835 h 3634591"/>
                <a:gd name="connsiteX3" fmla="*/ 3810827 w 3810827"/>
                <a:gd name="connsiteY3" fmla="*/ 1924156 h 3634591"/>
                <a:gd name="connsiteX4" fmla="*/ 3612844 w 3810827"/>
                <a:gd name="connsiteY4" fmla="*/ 2493111 h 3634591"/>
                <a:gd name="connsiteX5" fmla="*/ 3026664 w 3810827"/>
                <a:gd name="connsiteY5" fmla="*/ 3022891 h 3634591"/>
                <a:gd name="connsiteX6" fmla="*/ 2897783 w 3810827"/>
                <a:gd name="connsiteY6" fmla="*/ 3124233 h 3634591"/>
                <a:gd name="connsiteX7" fmla="*/ 1838765 w 3810827"/>
                <a:gd name="connsiteY7" fmla="*/ 3634591 h 3634591"/>
                <a:gd name="connsiteX8" fmla="*/ 443724 w 3810827"/>
                <a:gd name="connsiteY8" fmla="*/ 2805020 h 3634591"/>
                <a:gd name="connsiteX9" fmla="*/ 295053 w 3810827"/>
                <a:gd name="connsiteY9" fmla="*/ 2592792 h 3634591"/>
                <a:gd name="connsiteX10" fmla="*/ 0 w 3810827"/>
                <a:gd name="connsiteY10" fmla="*/ 1924156 h 3634591"/>
                <a:gd name="connsiteX11" fmla="*/ 178275 w 3810827"/>
                <a:gd name="connsiteY11" fmla="*/ 1204061 h 3634591"/>
                <a:gd name="connsiteX12" fmla="*/ 669921 w 3810827"/>
                <a:gd name="connsiteY12" fmla="*/ 585306 h 3634591"/>
                <a:gd name="connsiteX13" fmla="*/ 1380730 w 3810827"/>
                <a:gd name="connsiteY13" fmla="*/ 156203 h 3634591"/>
                <a:gd name="connsiteX14" fmla="*/ 2180840 w 3810827"/>
                <a:gd name="connsiteY14" fmla="*/ 0 h 363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827" h="3634591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71653B6-3460-814C-85CB-514B5FD86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2543" y="1833229"/>
            <a:ext cx="3577022" cy="2934031"/>
          </a:xfrm>
        </p:spPr>
        <p:txBody>
          <a:bodyPr anchor="ctr"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3000" dirty="0"/>
              <a:t>Self-Reflection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7548EB-C4BF-1946-BB35-F3B71054F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1774" y="1105306"/>
            <a:ext cx="4825512" cy="4337435"/>
          </a:xfrm>
        </p:spPr>
        <p:txBody>
          <a:bodyPr anchor="ctr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Bullet point list of personal reflections on this assignment and this course overall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892B39-E39B-3A47-B22F-A5C25BABC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4712" y="6170613"/>
            <a:ext cx="5667375" cy="457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Your Name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C68482-7287-EB4A-A5C3-76B44E6FE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3744" y="6170490"/>
            <a:ext cx="1188720" cy="457200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fld id="{FAEF9944-A4F6-4C59-AEBD-678D6480B8EA}" type="slidenum">
              <a:rPr lang="en-US" smtClean="0"/>
              <a:pPr algn="l">
                <a:spcAft>
                  <a:spcPts val="600"/>
                </a:spcAft>
              </a:pPr>
              <a:t>11</a:t>
            </a:fld>
            <a:endParaRPr lang="en-US"/>
          </a:p>
        </p:txBody>
      </p: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ED15E4BA-5E9B-9E0E-D3AB-336B630C9A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5943600"/>
            <a:ext cx="914400" cy="914400"/>
          </a:xfrm>
          <a:prstGeom prst="rect">
            <a:avLst/>
          </a:prstGeom>
        </p:spPr>
      </p:pic>
      <p:pic>
        <p:nvPicPr>
          <p:cNvPr id="16" name="Picture 15" descr="A person with a beard smiling&#10;&#10;Description automatically generated with low confidence">
            <a:extLst>
              <a:ext uri="{FF2B5EF4-FFF2-40B4-BE49-F238E27FC236}">
                <a16:creationId xmlns:a16="http://schemas.microsoft.com/office/drawing/2014/main" id="{44E1FBF5-65D1-DD5C-5446-5E40B0E875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480" y="0"/>
            <a:ext cx="73152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2807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9BD2FE0-EE3E-C141-81EB-685E5D30F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C4536FC-74E1-7D44-8D2A-C0B67FE53D2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Bullet point list of your professional and academic credentials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5705858-B4A1-2C42-AFF0-AC74DE4237C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Upload a picture of yourself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801370E-0152-BA41-98CE-465D024E7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F59E52B-D195-8947-979F-77134B4E5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12</a:t>
            </a:fld>
            <a:endParaRPr lang="en-US" dirty="0"/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2676D89F-833D-CE69-546D-E9BC49CB02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5943600"/>
            <a:ext cx="914400" cy="914400"/>
          </a:xfrm>
          <a:prstGeom prst="rect">
            <a:avLst/>
          </a:prstGeom>
        </p:spPr>
      </p:pic>
      <p:pic>
        <p:nvPicPr>
          <p:cNvPr id="13" name="Picture 12" descr="A person with a beard smiling&#10;&#10;Description automatically generated with low confidence">
            <a:extLst>
              <a:ext uri="{FF2B5EF4-FFF2-40B4-BE49-F238E27FC236}">
                <a16:creationId xmlns:a16="http://schemas.microsoft.com/office/drawing/2014/main" id="{F649990B-0A71-17B5-D7DC-7D5BE69F49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480" y="0"/>
            <a:ext cx="73152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4996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891B5-8C4B-F545-876A-6394C13DC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14432-B4DC-C54E-B324-A3E126980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List of reference(s) in APA style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5DCBE5-41CA-2546-AADF-1DC917D87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D16BC0-E7DD-1742-8B08-B6ADA006A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13</a:t>
            </a:fld>
            <a:endParaRPr lang="en-US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856A8F95-7432-5E63-4CCE-B7877256DF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5943600"/>
            <a:ext cx="914400" cy="914400"/>
          </a:xfrm>
          <a:prstGeom prst="rect">
            <a:avLst/>
          </a:prstGeom>
        </p:spPr>
      </p:pic>
      <p:pic>
        <p:nvPicPr>
          <p:cNvPr id="7" name="Picture 6" descr="A person with a beard smiling&#10;&#10;Description automatically generated with low confidence">
            <a:extLst>
              <a:ext uri="{FF2B5EF4-FFF2-40B4-BE49-F238E27FC236}">
                <a16:creationId xmlns:a16="http://schemas.microsoft.com/office/drawing/2014/main" id="{A903E2A7-72CE-5010-BB26-47FF99984F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480" y="0"/>
            <a:ext cx="73152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140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9BD2FE0-EE3E-C141-81EB-685E5D30F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Presenter Introduction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C4536FC-74E1-7D44-8D2A-C0B67FE53D2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Upload a picture of yourself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5705858-B4A1-2C42-AFF0-AC74DE4237C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Bullet point list of your professional and academic credentials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801370E-0152-BA41-98CE-465D024E7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F59E52B-D195-8947-979F-77134B4E5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2</a:t>
            </a:fld>
            <a:endParaRPr lang="en-US" dirty="0"/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34A5BA26-B52A-091E-A9D5-9B8C944D7A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5943600"/>
            <a:ext cx="914400" cy="914400"/>
          </a:xfrm>
          <a:prstGeom prst="rect">
            <a:avLst/>
          </a:prstGeom>
        </p:spPr>
      </p:pic>
      <p:pic>
        <p:nvPicPr>
          <p:cNvPr id="13" name="Picture 12" descr="A person with a beard smiling&#10;&#10;Description automatically generated with low confidence">
            <a:extLst>
              <a:ext uri="{FF2B5EF4-FFF2-40B4-BE49-F238E27FC236}">
                <a16:creationId xmlns:a16="http://schemas.microsoft.com/office/drawing/2014/main" id="{3553BC51-A67A-D31C-76F8-478A2D122A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480" y="0"/>
            <a:ext cx="73152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422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813A5-702D-DC40-B4AA-46E008A8E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a safe space?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C2078C-D5C4-9144-847D-67E75513EB1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Bullet points detailing what a safe space 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70A9A8-1A7E-2549-A0A2-7E053CA57B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Upload picture related to safe spaces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4EEAE-BA55-414D-A284-B8007CA96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6C6293-C47E-EC4C-9D21-9ADEF8B6E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3</a:t>
            </a:fld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4E8ABF86-9360-15E9-557C-7924182FDA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5943600"/>
            <a:ext cx="914400" cy="914400"/>
          </a:xfrm>
          <a:prstGeom prst="rect">
            <a:avLst/>
          </a:prstGeom>
        </p:spPr>
      </p:pic>
      <p:pic>
        <p:nvPicPr>
          <p:cNvPr id="9" name="Picture 8" descr="A person with a beard smiling&#10;&#10;Description automatically generated with low confidence">
            <a:extLst>
              <a:ext uri="{FF2B5EF4-FFF2-40B4-BE49-F238E27FC236}">
                <a16:creationId xmlns:a16="http://schemas.microsoft.com/office/drawing/2014/main" id="{EE3D4BAA-6754-1627-0419-30E40D6368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480" y="0"/>
            <a:ext cx="73152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513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813A5-702D-DC40-B4AA-46E008A8E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a brave space?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C2078C-D5C4-9144-847D-67E75513EB1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Upload picture related to brave spaces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70A9A8-1A7E-2549-A0A2-7E053CA57B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Bullet points detailing what a brave space is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4EEAE-BA55-414D-A284-B8007CA96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6C6293-C47E-EC4C-9D21-9ADEF8B6E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4</a:t>
            </a:fld>
            <a:endParaRPr lang="en-US" dirty="0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EBFBC45F-69D1-85FF-0309-590A719B60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5943600"/>
            <a:ext cx="914400" cy="914400"/>
          </a:xfrm>
          <a:prstGeom prst="rect">
            <a:avLst/>
          </a:prstGeom>
        </p:spPr>
      </p:pic>
      <p:pic>
        <p:nvPicPr>
          <p:cNvPr id="8" name="Picture 7" descr="A person with a beard smiling&#10;&#10;Description automatically generated with low confidence">
            <a:extLst>
              <a:ext uri="{FF2B5EF4-FFF2-40B4-BE49-F238E27FC236}">
                <a16:creationId xmlns:a16="http://schemas.microsoft.com/office/drawing/2014/main" id="{70562CC2-D208-6E49-B780-A854258D67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480" y="0"/>
            <a:ext cx="73152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293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E9FA69E-6F2C-BC49-AA92-FA580C70AE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95E37-7F1D-1747-AA64-0495D16A062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Bullet point list of safe space pros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03FCC4-6A48-3B4F-A7A9-06539C2CEA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Cons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15223A8-4186-6548-8759-B146C1FB0BC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Bullet point list of safe space cons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8DA35BE-9D88-DF46-8174-123329B2B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Safe Space Pros &amp; Cons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6EC706C-50CC-944A-811F-343289E0E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F45F92F-B945-114A-9469-135B7B745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5</a:t>
            </a:fld>
            <a:endParaRPr lang="en-US" dirty="0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6FEBB117-4E71-A8E7-8EBF-4C78845072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5943600"/>
            <a:ext cx="914400" cy="914400"/>
          </a:xfrm>
          <a:prstGeom prst="rect">
            <a:avLst/>
          </a:prstGeom>
        </p:spPr>
      </p:pic>
      <p:pic>
        <p:nvPicPr>
          <p:cNvPr id="10" name="Picture 9" descr="A person with a beard smiling&#10;&#10;Description automatically generated with low confidence">
            <a:extLst>
              <a:ext uri="{FF2B5EF4-FFF2-40B4-BE49-F238E27FC236}">
                <a16:creationId xmlns:a16="http://schemas.microsoft.com/office/drawing/2014/main" id="{5CA01674-0F03-7591-165D-A5653C2B29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480" y="0"/>
            <a:ext cx="73152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019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E9FA69E-6F2C-BC49-AA92-FA580C70AE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95E37-7F1D-1747-AA64-0495D16A062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Bullet point list of brave space pros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03FCC4-6A48-3B4F-A7A9-06539C2CEA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Cons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15223A8-4186-6548-8759-B146C1FB0BC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Bullet point list of brave space cons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8DA35BE-9D88-DF46-8174-123329B2B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Brave Space Pros &amp; Cons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6EC706C-50CC-944A-811F-343289E0E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F45F92F-B945-114A-9469-135B7B745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6</a:t>
            </a:fld>
            <a:endParaRPr lang="en-US" dirty="0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94D077CF-1745-3C29-358D-F0B5BB1F81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5943600"/>
            <a:ext cx="914400" cy="914400"/>
          </a:xfrm>
          <a:prstGeom prst="rect">
            <a:avLst/>
          </a:prstGeom>
        </p:spPr>
      </p:pic>
      <p:pic>
        <p:nvPicPr>
          <p:cNvPr id="10" name="Picture 9" descr="A person with a beard smiling&#10;&#10;Description automatically generated with low confidence">
            <a:extLst>
              <a:ext uri="{FF2B5EF4-FFF2-40B4-BE49-F238E27FC236}">
                <a16:creationId xmlns:a16="http://schemas.microsoft.com/office/drawing/2014/main" id="{2800A1B8-66C1-8D43-DBF4-BBE4FD9EED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480" y="0"/>
            <a:ext cx="73152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168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E186E3-1B07-0045-929F-153F3EF588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TO SEEK SAFE SPACES INSTEAD OF BRAVE SPACES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2E41A-787E-B240-90C6-C6293C5E157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Bullet point list of why people should seek safe spaces instead of brave spaces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7F4636-953D-9C41-BFFA-83E5485ED5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TO SEEK BRAVE SPACES INSTEAD OF SAFE SPACES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FD9026F-2088-8149-B16D-9CF368AC423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Bullet point list of why people should seek brave spaces instead of safe spaces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076E91A-881B-F94C-88AF-0F4607CC5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Persuade Your Audience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AC7D2AD-BA17-2F44-BAA8-B989E517B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710DCDA-F479-1F44-B3E1-E77D0E8FC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7</a:t>
            </a:fld>
            <a:endParaRPr lang="en-US" dirty="0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44122F20-6A9B-0A6C-9A8C-9493A3E0D5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5943600"/>
            <a:ext cx="914400" cy="914400"/>
          </a:xfrm>
          <a:prstGeom prst="rect">
            <a:avLst/>
          </a:prstGeom>
        </p:spPr>
      </p:pic>
      <p:pic>
        <p:nvPicPr>
          <p:cNvPr id="10" name="Picture 9" descr="A person with a beard smiling&#10;&#10;Description automatically generated with low confidence">
            <a:extLst>
              <a:ext uri="{FF2B5EF4-FFF2-40B4-BE49-F238E27FC236}">
                <a16:creationId xmlns:a16="http://schemas.microsoft.com/office/drawing/2014/main" id="{851BA9A7-DE15-2D27-4E21-033D452B68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480" y="0"/>
            <a:ext cx="73152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072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7FC6A8B-34F9-40FB-AA2D-E34168F528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8D2AEE-2E40-2141-A802-1C295C00A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340" y="1105232"/>
            <a:ext cx="3013545" cy="4277802"/>
          </a:xfrm>
        </p:spPr>
        <p:txBody>
          <a:bodyPr anchor="ctr">
            <a:normAutofit fontScale="90000"/>
          </a:bodyPr>
          <a:lstStyle/>
          <a:p>
            <a:r>
              <a:rPr lang="en-US" dirty="0"/>
              <a:t>What are the similarities between safe spaces and brave spaces?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4D684F8-91BF-481C-A965-722756A383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4308533" y="0"/>
            <a:ext cx="7883467" cy="6858000"/>
            <a:chOff x="0" y="0"/>
            <a:chExt cx="7883467" cy="6858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5DF7B3C-29EF-4ADC-BFDC-C3A038AC43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7475746" cy="6858000"/>
            </a:xfrm>
            <a:custGeom>
              <a:avLst/>
              <a:gdLst>
                <a:gd name="connsiteX0" fmla="*/ 0 w 7475746"/>
                <a:gd name="connsiteY0" fmla="*/ 0 h 6858000"/>
                <a:gd name="connsiteX1" fmla="*/ 5859459 w 7475746"/>
                <a:gd name="connsiteY1" fmla="*/ 0 h 6858000"/>
                <a:gd name="connsiteX2" fmla="*/ 5874848 w 7475746"/>
                <a:gd name="connsiteY2" fmla="*/ 10445 h 6858000"/>
                <a:gd name="connsiteX3" fmla="*/ 7475746 w 7475746"/>
                <a:gd name="connsiteY3" fmla="*/ 3621913 h 6858000"/>
                <a:gd name="connsiteX4" fmla="*/ 5601397 w 7475746"/>
                <a:gd name="connsiteY4" fmla="*/ 6378742 h 6858000"/>
                <a:gd name="connsiteX5" fmla="*/ 5084748 w 7475746"/>
                <a:gd name="connsiteY5" fmla="*/ 6785068 h 6858000"/>
                <a:gd name="connsiteX6" fmla="*/ 4979585 w 7475746"/>
                <a:gd name="connsiteY6" fmla="*/ 6858000 h 6858000"/>
                <a:gd name="connsiteX7" fmla="*/ 0 w 7475746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75746" h="6858000">
                  <a:moveTo>
                    <a:pt x="0" y="0"/>
                  </a:moveTo>
                  <a:lnTo>
                    <a:pt x="5859459" y="0"/>
                  </a:lnTo>
                  <a:lnTo>
                    <a:pt x="5874848" y="10445"/>
                  </a:lnTo>
                  <a:cubicBezTo>
                    <a:pt x="6902010" y="751075"/>
                    <a:pt x="7475746" y="2091411"/>
                    <a:pt x="7475746" y="3621913"/>
                  </a:cubicBezTo>
                  <a:cubicBezTo>
                    <a:pt x="7475746" y="4971185"/>
                    <a:pt x="6547021" y="5605738"/>
                    <a:pt x="5601397" y="6378742"/>
                  </a:cubicBezTo>
                  <a:cubicBezTo>
                    <a:pt x="5429193" y="6519512"/>
                    <a:pt x="5258566" y="6657407"/>
                    <a:pt x="5084748" y="6785068"/>
                  </a:cubicBezTo>
                  <a:lnTo>
                    <a:pt x="497958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0289037-6999-491E-AA63-CC1C3CBBF8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353744" y="0"/>
              <a:ext cx="2529723" cy="6858000"/>
            </a:xfrm>
            <a:custGeom>
              <a:avLst/>
              <a:gdLst>
                <a:gd name="connsiteX0" fmla="*/ 1258269 w 2529723"/>
                <a:gd name="connsiteY0" fmla="*/ 0 h 6858000"/>
                <a:gd name="connsiteX1" fmla="*/ 1275627 w 2529723"/>
                <a:gd name="connsiteY1" fmla="*/ 0 h 6858000"/>
                <a:gd name="connsiteX2" fmla="*/ 1302560 w 2529723"/>
                <a:gd name="connsiteY2" fmla="*/ 24338 h 6858000"/>
                <a:gd name="connsiteX3" fmla="*/ 2522825 w 2529723"/>
                <a:gd name="connsiteY3" fmla="*/ 3678515 h 6858000"/>
                <a:gd name="connsiteX4" fmla="*/ 557500 w 2529723"/>
                <a:gd name="connsiteY4" fmla="*/ 6451411 h 6858000"/>
                <a:gd name="connsiteX5" fmla="*/ 32482 w 2529723"/>
                <a:gd name="connsiteY5" fmla="*/ 6849373 h 6858000"/>
                <a:gd name="connsiteX6" fmla="*/ 19531 w 2529723"/>
                <a:gd name="connsiteY6" fmla="*/ 6858000 h 6858000"/>
                <a:gd name="connsiteX7" fmla="*/ 0 w 2529723"/>
                <a:gd name="connsiteY7" fmla="*/ 6858000 h 6858000"/>
                <a:gd name="connsiteX8" fmla="*/ 14202 w 2529723"/>
                <a:gd name="connsiteY8" fmla="*/ 6848540 h 6858000"/>
                <a:gd name="connsiteX9" fmla="*/ 539221 w 2529723"/>
                <a:gd name="connsiteY9" fmla="*/ 6450578 h 6858000"/>
                <a:gd name="connsiteX10" fmla="*/ 2504546 w 2529723"/>
                <a:gd name="connsiteY10" fmla="*/ 3677682 h 6858000"/>
                <a:gd name="connsiteX11" fmla="*/ 1284280 w 2529723"/>
                <a:gd name="connsiteY11" fmla="*/ 235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9723" h="685800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97CF6DF-9FF9-4D10-B338-0BEFC0AA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33737" y="0"/>
              <a:ext cx="2536434" cy="6858000"/>
            </a:xfrm>
            <a:custGeom>
              <a:avLst/>
              <a:gdLst>
                <a:gd name="connsiteX0" fmla="*/ 879731 w 2536434"/>
                <a:gd name="connsiteY0" fmla="*/ 0 h 6858000"/>
                <a:gd name="connsiteX1" fmla="*/ 913411 w 2536434"/>
                <a:gd name="connsiteY1" fmla="*/ 0 h 6858000"/>
                <a:gd name="connsiteX2" fmla="*/ 935535 w 2536434"/>
                <a:gd name="connsiteY2" fmla="*/ 14997 h 6858000"/>
                <a:gd name="connsiteX3" fmla="*/ 2536434 w 2536434"/>
                <a:gd name="connsiteY3" fmla="*/ 3621656 h 6858000"/>
                <a:gd name="connsiteX4" fmla="*/ 662084 w 2536434"/>
                <a:gd name="connsiteY4" fmla="*/ 6374814 h 6858000"/>
                <a:gd name="connsiteX5" fmla="*/ 145436 w 2536434"/>
                <a:gd name="connsiteY5" fmla="*/ 6780599 h 6858000"/>
                <a:gd name="connsiteX6" fmla="*/ 33680 w 2536434"/>
                <a:gd name="connsiteY6" fmla="*/ 6858000 h 6858000"/>
                <a:gd name="connsiteX7" fmla="*/ 0 w 2536434"/>
                <a:gd name="connsiteY7" fmla="*/ 6858000 h 6858000"/>
                <a:gd name="connsiteX8" fmla="*/ 111756 w 2536434"/>
                <a:gd name="connsiteY8" fmla="*/ 6780599 h 6858000"/>
                <a:gd name="connsiteX9" fmla="*/ 628404 w 2536434"/>
                <a:gd name="connsiteY9" fmla="*/ 6374814 h 6858000"/>
                <a:gd name="connsiteX10" fmla="*/ 2502754 w 2536434"/>
                <a:gd name="connsiteY10" fmla="*/ 3621656 h 6858000"/>
                <a:gd name="connsiteX11" fmla="*/ 901855 w 2536434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6434" h="685800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3ABD68-9B2D-3942-96CE-B1826A79D4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105232"/>
            <a:ext cx="5176298" cy="4277802"/>
          </a:xfrm>
        </p:spPr>
        <p:txBody>
          <a:bodyPr anchor="ctr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Bullet point list of similarities between safe spaces and brave spaces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DB319-48AB-D84B-8CEB-762C2289F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2940" y="6170490"/>
            <a:ext cx="4595076" cy="457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Your Name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B3334A-99E2-5946-96E9-C0456E590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3744" y="6170490"/>
            <a:ext cx="1188720" cy="457200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fld id="{FAEF9944-A4F6-4C59-AEBD-678D6480B8EA}" type="slidenum">
              <a:rPr lang="en-US" smtClean="0"/>
              <a:pPr algn="l">
                <a:spcAft>
                  <a:spcPts val="600"/>
                </a:spcAft>
              </a:pPr>
              <a:t>8</a:t>
            </a:fld>
            <a:endParaRPr lang="en-US"/>
          </a:p>
        </p:txBody>
      </p: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84FA407B-4F02-BC0F-9698-7EDD836D65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5943600"/>
            <a:ext cx="914400" cy="914400"/>
          </a:xfrm>
          <a:prstGeom prst="rect">
            <a:avLst/>
          </a:prstGeom>
        </p:spPr>
      </p:pic>
      <p:pic>
        <p:nvPicPr>
          <p:cNvPr id="16" name="Picture 15" descr="A person with a beard smiling&#10;&#10;Description automatically generated with low confidence">
            <a:extLst>
              <a:ext uri="{FF2B5EF4-FFF2-40B4-BE49-F238E27FC236}">
                <a16:creationId xmlns:a16="http://schemas.microsoft.com/office/drawing/2014/main" id="{4A13A6C2-036D-0867-E173-9B75198AA1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480" y="0"/>
            <a:ext cx="73152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359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2F24225-0E3A-40A5-A927-CEFC14438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B02B8FB-EF36-4677-B5B5-E9B989F25E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83796" cy="6858000"/>
          </a:xfrm>
          <a:custGeom>
            <a:avLst/>
            <a:gdLst>
              <a:gd name="connsiteX0" fmla="*/ 0 w 4583796"/>
              <a:gd name="connsiteY0" fmla="*/ 0 h 6858000"/>
              <a:gd name="connsiteX1" fmla="*/ 1087374 w 4583796"/>
              <a:gd name="connsiteY1" fmla="*/ 0 h 6858000"/>
              <a:gd name="connsiteX2" fmla="*/ 1598212 w 4583796"/>
              <a:gd name="connsiteY2" fmla="*/ 0 h 6858000"/>
              <a:gd name="connsiteX3" fmla="*/ 2960773 w 4583796"/>
              <a:gd name="connsiteY3" fmla="*/ 0 h 6858000"/>
              <a:gd name="connsiteX4" fmla="*/ 2982897 w 4583796"/>
              <a:gd name="connsiteY4" fmla="*/ 14997 h 6858000"/>
              <a:gd name="connsiteX5" fmla="*/ 4583796 w 4583796"/>
              <a:gd name="connsiteY5" fmla="*/ 3621656 h 6858000"/>
              <a:gd name="connsiteX6" fmla="*/ 2709446 w 4583796"/>
              <a:gd name="connsiteY6" fmla="*/ 6374814 h 6858000"/>
              <a:gd name="connsiteX7" fmla="*/ 2192798 w 4583796"/>
              <a:gd name="connsiteY7" fmla="*/ 6780599 h 6858000"/>
              <a:gd name="connsiteX8" fmla="*/ 2081042 w 4583796"/>
              <a:gd name="connsiteY8" fmla="*/ 6858000 h 6858000"/>
              <a:gd name="connsiteX9" fmla="*/ 1598212 w 4583796"/>
              <a:gd name="connsiteY9" fmla="*/ 6858000 h 6858000"/>
              <a:gd name="connsiteX10" fmla="*/ 1087374 w 4583796"/>
              <a:gd name="connsiteY10" fmla="*/ 6858000 h 6858000"/>
              <a:gd name="connsiteX11" fmla="*/ 0 w 4583796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83796" h="6858000">
                <a:moveTo>
                  <a:pt x="0" y="0"/>
                </a:moveTo>
                <a:lnTo>
                  <a:pt x="1087374" y="0"/>
                </a:lnTo>
                <a:lnTo>
                  <a:pt x="1598212" y="0"/>
                </a:lnTo>
                <a:lnTo>
                  <a:pt x="2960773" y="0"/>
                </a:lnTo>
                <a:lnTo>
                  <a:pt x="2982897" y="14997"/>
                </a:lnTo>
                <a:cubicBezTo>
                  <a:pt x="4010060" y="754641"/>
                  <a:pt x="4583796" y="2093192"/>
                  <a:pt x="4583796" y="3621656"/>
                </a:cubicBezTo>
                <a:cubicBezTo>
                  <a:pt x="4583796" y="4969131"/>
                  <a:pt x="3655071" y="5602839"/>
                  <a:pt x="2709446" y="6374814"/>
                </a:cubicBezTo>
                <a:cubicBezTo>
                  <a:pt x="2537243" y="6515397"/>
                  <a:pt x="2366616" y="6653108"/>
                  <a:pt x="2192798" y="6780599"/>
                </a:cubicBezTo>
                <a:lnTo>
                  <a:pt x="2081042" y="6858000"/>
                </a:lnTo>
                <a:lnTo>
                  <a:pt x="1598212" y="6858000"/>
                </a:lnTo>
                <a:lnTo>
                  <a:pt x="108737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E30D5C6-EC5C-4D78-8689-1B6822BFF7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00120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2A73499-12A4-4080-B0DE-351867697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0113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0A52FE6-BB17-4BE4-BFA1-8896FD7CFA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48872" y="0"/>
            <a:ext cx="2261351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7BBF837-70DD-4FFD-A87C-FAD1F5D8A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00120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E5EB792-CB0B-44C0-9561-24A263D87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0113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C0FB4A96-0FD5-4642-8CE2-57623A3A42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48872" y="0"/>
            <a:ext cx="2261351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B8EC39-9CDA-0542-90B1-CCEF4C37A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218" y="1833229"/>
            <a:ext cx="3161338" cy="2934031"/>
          </a:xfrm>
        </p:spPr>
        <p:txBody>
          <a:bodyPr anchor="ctr"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500" dirty="0"/>
              <a:t>What is your solution to the growing divide between safe space and brave space?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3C4DC5-C6FF-EE4D-9F0F-208B7EC0D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4834" y="1105306"/>
            <a:ext cx="4982452" cy="4337435"/>
          </a:xfrm>
        </p:spPr>
        <p:txBody>
          <a:bodyPr anchor="ctr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Bullet point list of proposed solutions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F10409-F728-844A-8DDB-DABF32ACF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0218" y="6170490"/>
            <a:ext cx="6757398" cy="457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Your Name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E3E0E5-FD9A-B045-BFB5-94DDFDAE8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3744" y="6170490"/>
            <a:ext cx="1188720" cy="457200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fld id="{FAEF9944-A4F6-4C59-AEBD-678D6480B8EA}" type="slidenum">
              <a:rPr lang="en-US" smtClean="0"/>
              <a:pPr algn="l">
                <a:spcAft>
                  <a:spcPts val="600"/>
                </a:spcAft>
              </a:pPr>
              <a:t>9</a:t>
            </a:fld>
            <a:endParaRPr lang="en-US"/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2FE7BD3D-186F-98E8-C65E-D700043EE2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5943600"/>
            <a:ext cx="914400" cy="914400"/>
          </a:xfrm>
          <a:prstGeom prst="rect">
            <a:avLst/>
          </a:prstGeom>
        </p:spPr>
      </p:pic>
      <p:pic>
        <p:nvPicPr>
          <p:cNvPr id="17" name="Picture 16" descr="A person with a beard smiling&#10;&#10;Description automatically generated with low confidence">
            <a:extLst>
              <a:ext uri="{FF2B5EF4-FFF2-40B4-BE49-F238E27FC236}">
                <a16:creationId xmlns:a16="http://schemas.microsoft.com/office/drawing/2014/main" id="{0D6BF7C6-637D-351C-EEE8-6C06D61ED4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480" y="0"/>
            <a:ext cx="73152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774783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LinesVTI">
  <a:themeElements>
    <a:clrScheme name="AnalogousFromDarkSeedLeftStep">
      <a:dk1>
        <a:srgbClr val="000000"/>
      </a:dk1>
      <a:lt1>
        <a:srgbClr val="FFFFFF"/>
      </a:lt1>
      <a:dk2>
        <a:srgbClr val="3D2323"/>
      </a:dk2>
      <a:lt2>
        <a:srgbClr val="E6E2E8"/>
      </a:lt2>
      <a:accent1>
        <a:srgbClr val="54B520"/>
      </a:accent1>
      <a:accent2>
        <a:srgbClr val="8AAE13"/>
      </a:accent2>
      <a:accent3>
        <a:srgbClr val="BA9E21"/>
      </a:accent3>
      <a:accent4>
        <a:srgbClr val="D56317"/>
      </a:accent4>
      <a:accent5>
        <a:srgbClr val="E7292C"/>
      </a:accent5>
      <a:accent6>
        <a:srgbClr val="D51769"/>
      </a:accent6>
      <a:hlink>
        <a:srgbClr val="BF533F"/>
      </a:hlink>
      <a:folHlink>
        <a:srgbClr val="7F7F7F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LinesVTI" id="{8C0B0F05-C8D0-4078-9615-83E590287484}" vid="{43A7BC57-C1E3-4EE6-BDBC-5422DD574A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317</Words>
  <Application>Microsoft Macintosh PowerPoint</Application>
  <PresentationFormat>Widescreen</PresentationFormat>
  <Paragraphs>66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Meiryo</vt:lpstr>
      <vt:lpstr>Arial</vt:lpstr>
      <vt:lpstr>Calibri</vt:lpstr>
      <vt:lpstr>Corbel</vt:lpstr>
      <vt:lpstr>SketchLinesVTI</vt:lpstr>
      <vt:lpstr>Safe Space v. Brave Space</vt:lpstr>
      <vt:lpstr>Presenter Introduction</vt:lpstr>
      <vt:lpstr>What is a safe space?</vt:lpstr>
      <vt:lpstr>What is a brave space?</vt:lpstr>
      <vt:lpstr>Safe Space Pros &amp; Cons</vt:lpstr>
      <vt:lpstr>Brave Space Pros &amp; Cons</vt:lpstr>
      <vt:lpstr>Persuade Your Audience</vt:lpstr>
      <vt:lpstr>What are the similarities between safe spaces and brave spaces?</vt:lpstr>
      <vt:lpstr>What is your solution to the growing divide between safe space and brave space?</vt:lpstr>
      <vt:lpstr>What (if anything) will you do</vt:lpstr>
      <vt:lpstr>Self-Reflection</vt:lpstr>
      <vt:lpstr>Thank You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Problem</dc:title>
  <dc:creator>Nafees Alam</dc:creator>
  <cp:lastModifiedBy>Microsoft Office User</cp:lastModifiedBy>
  <cp:revision>6</cp:revision>
  <dcterms:created xsi:type="dcterms:W3CDTF">2020-11-04T20:43:56Z</dcterms:created>
  <dcterms:modified xsi:type="dcterms:W3CDTF">2022-04-25T00:50:46Z</dcterms:modified>
</cp:coreProperties>
</file>